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80" r:id="rId5"/>
    <p:sldId id="316" r:id="rId6"/>
    <p:sldId id="317" r:id="rId7"/>
    <p:sldId id="318" r:id="rId8"/>
    <p:sldId id="319" r:id="rId9"/>
    <p:sldId id="320" r:id="rId10"/>
    <p:sldId id="321" r:id="rId11"/>
    <p:sldId id="298" r:id="rId12"/>
    <p:sldId id="299" r:id="rId13"/>
    <p:sldId id="322" r:id="rId14"/>
    <p:sldId id="300" r:id="rId15"/>
    <p:sldId id="313" r:id="rId16"/>
    <p:sldId id="305" r:id="rId17"/>
    <p:sldId id="306" r:id="rId18"/>
    <p:sldId id="307" r:id="rId19"/>
    <p:sldId id="308" r:id="rId20"/>
    <p:sldId id="304" r:id="rId21"/>
    <p:sldId id="310" r:id="rId22"/>
    <p:sldId id="311" r:id="rId23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BFC"/>
    <a:srgbClr val="F47C7F"/>
    <a:srgbClr val="F25C60"/>
    <a:srgbClr val="EF3E42"/>
    <a:srgbClr val="FFFFFF"/>
    <a:srgbClr val="E83038"/>
    <a:srgbClr val="28475A"/>
    <a:srgbClr val="72C6C8"/>
    <a:srgbClr val="162C3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2F7E5-D78A-F3C7-C6DF-8889BE312402}" v="4" dt="2021-02-08T13:08:05.835"/>
    <p1510:client id="{A3F56910-29E7-46F9-9E05-7525E26C601A}" v="89" dt="2021-02-08T12:57:29.583"/>
    <p1510:client id="{CDC15F14-DB27-E96B-3BE8-F0FF99724AC7}" v="1" dt="2021-02-08T10:09:01.931"/>
    <p1510:client id="{D4054A37-20EA-3DE0-3CAF-8211E4C0CE41}" v="1468" dt="2021-02-08T12:59:11.727"/>
    <p1510:client id="{DC87AB9A-3854-8CF7-6AAF-B6D102B38C9C}" v="27" dt="2021-02-08T10:08:31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Single" userId="S::graham.single@jerseypost.com::cc840d00-fcd2-4cae-a375-644c283c81e2" providerId="AD" clId="Web-{D4054A37-20EA-3DE0-3CAF-8211E4C0CE41}"/>
    <pc:docChg chg="addSld delSld modSld">
      <pc:chgData name="Graham Single" userId="S::graham.single@jerseypost.com::cc840d00-fcd2-4cae-a375-644c283c81e2" providerId="AD" clId="Web-{D4054A37-20EA-3DE0-3CAF-8211E4C0CE41}" dt="2021-02-08T12:59:11.727" v="890" actId="20577"/>
      <pc:docMkLst>
        <pc:docMk/>
      </pc:docMkLst>
      <pc:sldChg chg="modSp">
        <pc:chgData name="Graham Single" userId="S::graham.single@jerseypost.com::cc840d00-fcd2-4cae-a375-644c283c81e2" providerId="AD" clId="Web-{D4054A37-20EA-3DE0-3CAF-8211E4C0CE41}" dt="2021-02-08T12:23:53.304" v="217"/>
        <pc:sldMkLst>
          <pc:docMk/>
          <pc:sldMk cId="1757850005" sldId="298"/>
        </pc:sldMkLst>
        <pc:spChg chg="mod">
          <ac:chgData name="Graham Single" userId="S::graham.single@jerseypost.com::cc840d00-fcd2-4cae-a375-644c283c81e2" providerId="AD" clId="Web-{D4054A37-20EA-3DE0-3CAF-8211E4C0CE41}" dt="2021-02-08T12:23:53.304" v="217"/>
          <ac:spMkLst>
            <pc:docMk/>
            <pc:sldMk cId="1757850005" sldId="298"/>
            <ac:spMk id="2" creationId="{88EBB7E1-85E3-4C9A-A973-D612E153E13B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16:16.011" v="124" actId="20577"/>
          <ac:spMkLst>
            <pc:docMk/>
            <pc:sldMk cId="1757850005" sldId="298"/>
            <ac:spMk id="3" creationId="{567B7C56-8566-4299-9059-D1E405F5332B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07:39.655" v="39" actId="20577"/>
        <pc:sldMkLst>
          <pc:docMk/>
          <pc:sldMk cId="2803390566" sldId="299"/>
        </pc:sldMkLst>
        <pc:graphicFrameChg chg="modGraphic">
          <ac:chgData name="Graham Single" userId="S::graham.single@jerseypost.com::cc840d00-fcd2-4cae-a375-644c283c81e2" providerId="AD" clId="Web-{D4054A37-20EA-3DE0-3CAF-8211E4C0CE41}" dt="2021-02-08T12:07:39.655" v="39" actId="20577"/>
          <ac:graphicFrameMkLst>
            <pc:docMk/>
            <pc:sldMk cId="2803390566" sldId="299"/>
            <ac:graphicFrameMk id="6" creationId="{72C4BADD-AEEC-41B6-B37E-70339D2A9DD7}"/>
          </ac:graphicFrameMkLst>
        </pc:graphicFrameChg>
      </pc:sldChg>
      <pc:sldChg chg="modSp">
        <pc:chgData name="Graham Single" userId="S::graham.single@jerseypost.com::cc840d00-fcd2-4cae-a375-644c283c81e2" providerId="AD" clId="Web-{D4054A37-20EA-3DE0-3CAF-8211E4C0CE41}" dt="2021-02-08T12:20:39.173" v="175" actId="20577"/>
        <pc:sldMkLst>
          <pc:docMk/>
          <pc:sldMk cId="1918835267" sldId="300"/>
        </pc:sldMkLst>
        <pc:graphicFrameChg chg="modGraphic">
          <ac:chgData name="Graham Single" userId="S::graham.single@jerseypost.com::cc840d00-fcd2-4cae-a375-644c283c81e2" providerId="AD" clId="Web-{D4054A37-20EA-3DE0-3CAF-8211E4C0CE41}" dt="2021-02-08T12:20:39.173" v="175" actId="20577"/>
          <ac:graphicFrameMkLst>
            <pc:docMk/>
            <pc:sldMk cId="1918835267" sldId="300"/>
            <ac:graphicFrameMk id="6" creationId="{2EB8E579-1248-44BC-A720-FA70ED2809A2}"/>
          </ac:graphicFrameMkLst>
        </pc:graphicFrameChg>
      </pc:sldChg>
      <pc:sldChg chg="modSp">
        <pc:chgData name="Graham Single" userId="S::graham.single@jerseypost.com::cc840d00-fcd2-4cae-a375-644c283c81e2" providerId="AD" clId="Web-{D4054A37-20EA-3DE0-3CAF-8211E4C0CE41}" dt="2021-02-08T12:54:17.814" v="829" actId="20577"/>
        <pc:sldMkLst>
          <pc:docMk/>
          <pc:sldMk cId="4025993418" sldId="304"/>
        </pc:sldMkLst>
        <pc:spChg chg="mod">
          <ac:chgData name="Graham Single" userId="S::graham.single@jerseypost.com::cc840d00-fcd2-4cae-a375-644c283c81e2" providerId="AD" clId="Web-{D4054A37-20EA-3DE0-3CAF-8211E4C0CE41}" dt="2021-02-08T12:54:17.814" v="829" actId="20577"/>
          <ac:spMkLst>
            <pc:docMk/>
            <pc:sldMk cId="4025993418" sldId="304"/>
            <ac:spMk id="2" creationId="{8C314597-EB27-4F0D-9E09-E572F927AD13}"/>
          </ac:spMkLst>
        </pc:spChg>
        <pc:graphicFrameChg chg="modGraphic">
          <ac:chgData name="Graham Single" userId="S::graham.single@jerseypost.com::cc840d00-fcd2-4cae-a375-644c283c81e2" providerId="AD" clId="Web-{D4054A37-20EA-3DE0-3CAF-8211E4C0CE41}" dt="2021-02-08T12:38:00.901" v="386" actId="20577"/>
          <ac:graphicFrameMkLst>
            <pc:docMk/>
            <pc:sldMk cId="4025993418" sldId="304"/>
            <ac:graphicFrameMk id="5" creationId="{0A1F645B-790F-F043-9E82-1BB2F9537458}"/>
          </ac:graphicFrameMkLst>
        </pc:graphicFrameChg>
      </pc:sldChg>
      <pc:sldChg chg="modSp">
        <pc:chgData name="Graham Single" userId="S::graham.single@jerseypost.com::cc840d00-fcd2-4cae-a375-644c283c81e2" providerId="AD" clId="Web-{D4054A37-20EA-3DE0-3CAF-8211E4C0CE41}" dt="2021-02-08T12:59:11.727" v="890" actId="20577"/>
        <pc:sldMkLst>
          <pc:docMk/>
          <pc:sldMk cId="3115751750" sldId="305"/>
        </pc:sldMkLst>
        <pc:spChg chg="mod">
          <ac:chgData name="Graham Single" userId="S::graham.single@jerseypost.com::cc840d00-fcd2-4cae-a375-644c283c81e2" providerId="AD" clId="Web-{D4054A37-20EA-3DE0-3CAF-8211E4C0CE41}" dt="2021-02-08T12:33:25.535" v="268" actId="20577"/>
          <ac:spMkLst>
            <pc:docMk/>
            <pc:sldMk cId="3115751750" sldId="305"/>
            <ac:spMk id="2" creationId="{525455F5-F091-4B5C-96C0-DF7D11B3F233}"/>
          </ac:spMkLst>
        </pc:spChg>
        <pc:graphicFrameChg chg="mod modGraphic">
          <ac:chgData name="Graham Single" userId="S::graham.single@jerseypost.com::cc840d00-fcd2-4cae-a375-644c283c81e2" providerId="AD" clId="Web-{D4054A37-20EA-3DE0-3CAF-8211E4C0CE41}" dt="2021-02-08T12:59:11.727" v="890" actId="20577"/>
          <ac:graphicFrameMkLst>
            <pc:docMk/>
            <pc:sldMk cId="3115751750" sldId="305"/>
            <ac:graphicFrameMk id="9" creationId="{DB32638B-B1A2-C741-952D-53E64586B950}"/>
          </ac:graphicFrameMkLst>
        </pc:graphicFrameChg>
      </pc:sldChg>
      <pc:sldChg chg="modSp">
        <pc:chgData name="Graham Single" userId="S::graham.single@jerseypost.com::cc840d00-fcd2-4cae-a375-644c283c81e2" providerId="AD" clId="Web-{D4054A37-20EA-3DE0-3CAF-8211E4C0CE41}" dt="2021-02-08T12:53:30.844" v="806" actId="20577"/>
        <pc:sldMkLst>
          <pc:docMk/>
          <pc:sldMk cId="4035156308" sldId="306"/>
        </pc:sldMkLst>
        <pc:spChg chg="mod">
          <ac:chgData name="Graham Single" userId="S::graham.single@jerseypost.com::cc840d00-fcd2-4cae-a375-644c283c81e2" providerId="AD" clId="Web-{D4054A37-20EA-3DE0-3CAF-8211E4C0CE41}" dt="2021-02-08T12:53:30.844" v="806" actId="20577"/>
          <ac:spMkLst>
            <pc:docMk/>
            <pc:sldMk cId="4035156308" sldId="306"/>
            <ac:spMk id="2" creationId="{525455F5-F091-4B5C-96C0-DF7D11B3F233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30:28.001" v="256"/>
          <ac:spMkLst>
            <pc:docMk/>
            <pc:sldMk cId="4035156308" sldId="306"/>
            <ac:spMk id="3" creationId="{9A318D57-EC2A-40D6-9A92-F48F38EB8438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30:44.015" v="257"/>
          <ac:spMkLst>
            <pc:docMk/>
            <pc:sldMk cId="4035156308" sldId="306"/>
            <ac:spMk id="6" creationId="{66B39429-C482-A046-9598-6DCDEEA2B0D6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53:38.281" v="813" actId="20577"/>
        <pc:sldMkLst>
          <pc:docMk/>
          <pc:sldMk cId="3423725244" sldId="307"/>
        </pc:sldMkLst>
        <pc:spChg chg="mod">
          <ac:chgData name="Graham Single" userId="S::graham.single@jerseypost.com::cc840d00-fcd2-4cae-a375-644c283c81e2" providerId="AD" clId="Web-{D4054A37-20EA-3DE0-3CAF-8211E4C0CE41}" dt="2021-02-08T12:53:38.281" v="813" actId="20577"/>
          <ac:spMkLst>
            <pc:docMk/>
            <pc:sldMk cId="3423725244" sldId="307"/>
            <ac:spMk id="2" creationId="{525455F5-F091-4B5C-96C0-DF7D11B3F233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29:09.529" v="234" actId="20577"/>
          <ac:spMkLst>
            <pc:docMk/>
            <pc:sldMk cId="3423725244" sldId="307"/>
            <ac:spMk id="3" creationId="{9A318D57-EC2A-40D6-9A92-F48F38EB8438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52:40.577" v="798" actId="20577"/>
        <pc:sldMkLst>
          <pc:docMk/>
          <pc:sldMk cId="4222725826" sldId="308"/>
        </pc:sldMkLst>
        <pc:spChg chg="mod">
          <ac:chgData name="Graham Single" userId="S::graham.single@jerseypost.com::cc840d00-fcd2-4cae-a375-644c283c81e2" providerId="AD" clId="Web-{D4054A37-20EA-3DE0-3CAF-8211E4C0CE41}" dt="2021-02-08T12:45:13.364" v="429" actId="20577"/>
          <ac:spMkLst>
            <pc:docMk/>
            <pc:sldMk cId="4222725826" sldId="308"/>
            <ac:spMk id="2" creationId="{FE10FCCF-4416-43E1-8F37-B7BBA0A7A163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52:40.577" v="798" actId="20577"/>
          <ac:spMkLst>
            <pc:docMk/>
            <pc:sldMk cId="4222725826" sldId="308"/>
            <ac:spMk id="3" creationId="{2E1C2EE3-2C4E-4FE6-A12C-4F01B542FE5D}"/>
          </ac:spMkLst>
        </pc:spChg>
      </pc:sldChg>
      <pc:sldChg chg="modSp del">
        <pc:chgData name="Graham Single" userId="S::graham.single@jerseypost.com::cc840d00-fcd2-4cae-a375-644c283c81e2" providerId="AD" clId="Web-{D4054A37-20EA-3DE0-3CAF-8211E4C0CE41}" dt="2021-02-08T12:08:57.657" v="85"/>
        <pc:sldMkLst>
          <pc:docMk/>
          <pc:sldMk cId="2573805491" sldId="309"/>
        </pc:sldMkLst>
        <pc:spChg chg="mod">
          <ac:chgData name="Graham Single" userId="S::graham.single@jerseypost.com::cc840d00-fcd2-4cae-a375-644c283c81e2" providerId="AD" clId="Web-{D4054A37-20EA-3DE0-3CAF-8211E4C0CE41}" dt="2021-02-08T12:07:55.156" v="46" actId="20577"/>
          <ac:spMkLst>
            <pc:docMk/>
            <pc:sldMk cId="2573805491" sldId="309"/>
            <ac:spMk id="2" creationId="{0258165A-34BE-44D2-B90F-14C69965D5B7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07:50.484" v="43" actId="20577"/>
          <ac:spMkLst>
            <pc:docMk/>
            <pc:sldMk cId="2573805491" sldId="309"/>
            <ac:spMk id="3" creationId="{0F6CE1F9-D7F8-4AC5-9A6E-6C0D7CE79D5D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58:52.679" v="886" actId="20577"/>
        <pc:sldMkLst>
          <pc:docMk/>
          <pc:sldMk cId="2985002781" sldId="310"/>
        </pc:sldMkLst>
        <pc:spChg chg="mod">
          <ac:chgData name="Graham Single" userId="S::graham.single@jerseypost.com::cc840d00-fcd2-4cae-a375-644c283c81e2" providerId="AD" clId="Web-{D4054A37-20EA-3DE0-3CAF-8211E4C0CE41}" dt="2021-02-08T12:54:52.158" v="847" actId="20577"/>
          <ac:spMkLst>
            <pc:docMk/>
            <pc:sldMk cId="2985002781" sldId="310"/>
            <ac:spMk id="2" creationId="{235B32C4-5F96-4BB6-BB7C-6ECEF9D01067}"/>
          </ac:spMkLst>
        </pc:spChg>
        <pc:graphicFrameChg chg="mod modGraphic">
          <ac:chgData name="Graham Single" userId="S::graham.single@jerseypost.com::cc840d00-fcd2-4cae-a375-644c283c81e2" providerId="AD" clId="Web-{D4054A37-20EA-3DE0-3CAF-8211E4C0CE41}" dt="2021-02-08T12:58:52.679" v="886" actId="20577"/>
          <ac:graphicFrameMkLst>
            <pc:docMk/>
            <pc:sldMk cId="2985002781" sldId="310"/>
            <ac:graphicFrameMk id="5" creationId="{92C0C5DE-73D3-A944-AF90-9BEF631013C2}"/>
          </ac:graphicFrameMkLst>
        </pc:graphicFrameChg>
      </pc:sldChg>
      <pc:sldChg chg="addSp delSp modSp">
        <pc:chgData name="Graham Single" userId="S::graham.single@jerseypost.com::cc840d00-fcd2-4cae-a375-644c283c81e2" providerId="AD" clId="Web-{D4054A37-20EA-3DE0-3CAF-8211E4C0CE41}" dt="2021-02-08T12:58:33.132" v="884" actId="1076"/>
        <pc:sldMkLst>
          <pc:docMk/>
          <pc:sldMk cId="1139317017" sldId="311"/>
        </pc:sldMkLst>
        <pc:spChg chg="mod">
          <ac:chgData name="Graham Single" userId="S::graham.single@jerseypost.com::cc840d00-fcd2-4cae-a375-644c283c81e2" providerId="AD" clId="Web-{D4054A37-20EA-3DE0-3CAF-8211E4C0CE41}" dt="2021-02-08T12:58:27.288" v="883" actId="1076"/>
          <ac:spMkLst>
            <pc:docMk/>
            <pc:sldMk cId="1139317017" sldId="311"/>
            <ac:spMk id="2" creationId="{53CE26C2-C25C-4F8C-850A-B79840E03B32}"/>
          </ac:spMkLst>
        </pc:spChg>
        <pc:spChg chg="mod">
          <ac:chgData name="Graham Single" userId="S::graham.single@jerseypost.com::cc840d00-fcd2-4cae-a375-644c283c81e2" providerId="AD" clId="Web-{D4054A37-20EA-3DE0-3CAF-8211E4C0CE41}" dt="2021-02-08T12:58:33.132" v="884" actId="1076"/>
          <ac:spMkLst>
            <pc:docMk/>
            <pc:sldMk cId="1139317017" sldId="311"/>
            <ac:spMk id="3" creationId="{3C84A76C-6720-49F7-B87A-C98AEDCF9748}"/>
          </ac:spMkLst>
        </pc:spChg>
        <pc:spChg chg="add mod">
          <ac:chgData name="Graham Single" userId="S::graham.single@jerseypost.com::cc840d00-fcd2-4cae-a375-644c283c81e2" providerId="AD" clId="Web-{D4054A37-20EA-3DE0-3CAF-8211E4C0CE41}" dt="2021-02-08T12:58:18.850" v="882" actId="20577"/>
          <ac:spMkLst>
            <pc:docMk/>
            <pc:sldMk cId="1139317017" sldId="311"/>
            <ac:spMk id="7" creationId="{3389C94E-BB45-48A2-982F-D1606833E786}"/>
          </ac:spMkLst>
        </pc:spChg>
        <pc:spChg chg="add del">
          <ac:chgData name="Graham Single" userId="S::graham.single@jerseypost.com::cc840d00-fcd2-4cae-a375-644c283c81e2" providerId="AD" clId="Web-{D4054A37-20EA-3DE0-3CAF-8211E4C0CE41}" dt="2021-02-08T12:57:08.099" v="862"/>
          <ac:spMkLst>
            <pc:docMk/>
            <pc:sldMk cId="1139317017" sldId="311"/>
            <ac:spMk id="8" creationId="{4BF21491-3344-40B6-9BBA-6D5929C98C11}"/>
          </ac:spMkLst>
        </pc:spChg>
        <pc:picChg chg="add ord">
          <ac:chgData name="Graham Single" userId="S::graham.single@jerseypost.com::cc840d00-fcd2-4cae-a375-644c283c81e2" providerId="AD" clId="Web-{D4054A37-20EA-3DE0-3CAF-8211E4C0CE41}" dt="2021-02-08T12:43:18.736" v="405"/>
          <ac:picMkLst>
            <pc:docMk/>
            <pc:sldMk cId="1139317017" sldId="311"/>
            <ac:picMk id="6" creationId="{54B00A65-046A-4273-9337-6A8AFDAC9E7C}"/>
          </ac:picMkLst>
        </pc:picChg>
      </pc:sldChg>
      <pc:sldChg chg="modSp">
        <pc:chgData name="Graham Single" userId="S::graham.single@jerseypost.com::cc840d00-fcd2-4cae-a375-644c283c81e2" providerId="AD" clId="Web-{D4054A37-20EA-3DE0-3CAF-8211E4C0CE41}" dt="2021-02-08T12:25:26.602" v="220"/>
        <pc:sldMkLst>
          <pc:docMk/>
          <pc:sldMk cId="1657627738" sldId="313"/>
        </pc:sldMkLst>
        <pc:spChg chg="mod">
          <ac:chgData name="Graham Single" userId="S::graham.single@jerseypost.com::cc840d00-fcd2-4cae-a375-644c283c81e2" providerId="AD" clId="Web-{D4054A37-20EA-3DE0-3CAF-8211E4C0CE41}" dt="2021-02-08T12:25:26.602" v="220"/>
          <ac:spMkLst>
            <pc:docMk/>
            <pc:sldMk cId="1657627738" sldId="313"/>
            <ac:spMk id="2" creationId="{16781324-A7FE-491F-B61C-F1B4FAAFB5F3}"/>
          </ac:spMkLst>
        </pc:spChg>
        <pc:graphicFrameChg chg="modGraphic">
          <ac:chgData name="Graham Single" userId="S::graham.single@jerseypost.com::cc840d00-fcd2-4cae-a375-644c283c81e2" providerId="AD" clId="Web-{D4054A37-20EA-3DE0-3CAF-8211E4C0CE41}" dt="2021-02-08T12:22:32.723" v="215" actId="20577"/>
          <ac:graphicFrameMkLst>
            <pc:docMk/>
            <pc:sldMk cId="1657627738" sldId="313"/>
            <ac:graphicFrameMk id="5" creationId="{CCA4F89F-865A-40AA-957B-61432E000E65}"/>
          </ac:graphicFrameMkLst>
        </pc:graphicFrameChg>
      </pc:sldChg>
      <pc:sldChg chg="modSp">
        <pc:chgData name="Graham Single" userId="S::graham.single@jerseypost.com::cc840d00-fcd2-4cae-a375-644c283c81e2" providerId="AD" clId="Web-{D4054A37-20EA-3DE0-3CAF-8211E4C0CE41}" dt="2021-02-08T12:24:46.710" v="219"/>
        <pc:sldMkLst>
          <pc:docMk/>
          <pc:sldMk cId="3465847209" sldId="316"/>
        </pc:sldMkLst>
        <pc:spChg chg="mod">
          <ac:chgData name="Graham Single" userId="S::graham.single@jerseypost.com::cc840d00-fcd2-4cae-a375-644c283c81e2" providerId="AD" clId="Web-{D4054A37-20EA-3DE0-3CAF-8211E4C0CE41}" dt="2021-02-08T12:24:46.710" v="219"/>
          <ac:spMkLst>
            <pc:docMk/>
            <pc:sldMk cId="3465847209" sldId="316"/>
            <ac:spMk id="2" creationId="{1B4F0814-0C88-4045-9C80-8FED2B046244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24:20.929" v="218"/>
        <pc:sldMkLst>
          <pc:docMk/>
          <pc:sldMk cId="467058433" sldId="317"/>
        </pc:sldMkLst>
        <pc:spChg chg="mod">
          <ac:chgData name="Graham Single" userId="S::graham.single@jerseypost.com::cc840d00-fcd2-4cae-a375-644c283c81e2" providerId="AD" clId="Web-{D4054A37-20EA-3DE0-3CAF-8211E4C0CE41}" dt="2021-02-08T12:24:20.929" v="218"/>
          <ac:spMkLst>
            <pc:docMk/>
            <pc:sldMk cId="467058433" sldId="317"/>
            <ac:spMk id="2" creationId="{1B4F0814-0C88-4045-9C80-8FED2B046244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32:07.471" v="266" actId="1076"/>
        <pc:sldMkLst>
          <pc:docMk/>
          <pc:sldMk cId="3524593681" sldId="318"/>
        </pc:sldMkLst>
        <pc:spChg chg="mod">
          <ac:chgData name="Graham Single" userId="S::graham.single@jerseypost.com::cc840d00-fcd2-4cae-a375-644c283c81e2" providerId="AD" clId="Web-{D4054A37-20EA-3DE0-3CAF-8211E4C0CE41}" dt="2021-02-08T12:32:07.471" v="266" actId="1076"/>
          <ac:spMkLst>
            <pc:docMk/>
            <pc:sldMk cId="3524593681" sldId="318"/>
            <ac:spMk id="6" creationId="{5ED8320C-4370-DC4D-9348-B2A3F03A598B}"/>
          </ac:spMkLst>
        </pc:spChg>
        <pc:picChg chg="mod">
          <ac:chgData name="Graham Single" userId="S::graham.single@jerseypost.com::cc840d00-fcd2-4cae-a375-644c283c81e2" providerId="AD" clId="Web-{D4054A37-20EA-3DE0-3CAF-8211E4C0CE41}" dt="2021-02-08T12:31:59.752" v="265" actId="1076"/>
          <ac:picMkLst>
            <pc:docMk/>
            <pc:sldMk cId="3524593681" sldId="318"/>
            <ac:picMk id="9" creationId="{771E0FBB-F77A-4048-9DBD-A509C3D1FA29}"/>
          </ac:picMkLst>
        </pc:picChg>
      </pc:sldChg>
      <pc:sldChg chg="modSp">
        <pc:chgData name="Graham Single" userId="S::graham.single@jerseypost.com::cc840d00-fcd2-4cae-a375-644c283c81e2" providerId="AD" clId="Web-{D4054A37-20EA-3DE0-3CAF-8211E4C0CE41}" dt="2021-02-08T12:13:23.399" v="100" actId="14100"/>
        <pc:sldMkLst>
          <pc:docMk/>
          <pc:sldMk cId="4012694613" sldId="319"/>
        </pc:sldMkLst>
        <pc:spChg chg="mod">
          <ac:chgData name="Graham Single" userId="S::graham.single@jerseypost.com::cc840d00-fcd2-4cae-a375-644c283c81e2" providerId="AD" clId="Web-{D4054A37-20EA-3DE0-3CAF-8211E4C0CE41}" dt="2021-02-08T12:13:23.399" v="100" actId="14100"/>
          <ac:spMkLst>
            <pc:docMk/>
            <pc:sldMk cId="4012694613" sldId="319"/>
            <ac:spMk id="3" creationId="{8D4B8474-F3D2-41E2-8635-25AF04ECF7F0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32:27.315" v="267" actId="1076"/>
        <pc:sldMkLst>
          <pc:docMk/>
          <pc:sldMk cId="2736813270" sldId="320"/>
        </pc:sldMkLst>
        <pc:spChg chg="mod">
          <ac:chgData name="Graham Single" userId="S::graham.single@jerseypost.com::cc840d00-fcd2-4cae-a375-644c283c81e2" providerId="AD" clId="Web-{D4054A37-20EA-3DE0-3CAF-8211E4C0CE41}" dt="2021-02-08T12:32:27.315" v="267" actId="1076"/>
          <ac:spMkLst>
            <pc:docMk/>
            <pc:sldMk cId="2736813270" sldId="320"/>
            <ac:spMk id="6" creationId="{5ED8320C-4370-DC4D-9348-B2A3F03A598B}"/>
          </ac:spMkLst>
        </pc:spChg>
      </pc:sldChg>
      <pc:sldChg chg="modSp">
        <pc:chgData name="Graham Single" userId="S::graham.single@jerseypost.com::cc840d00-fcd2-4cae-a375-644c283c81e2" providerId="AD" clId="Web-{D4054A37-20EA-3DE0-3CAF-8211E4C0CE41}" dt="2021-02-08T12:14:07.133" v="109" actId="14100"/>
        <pc:sldMkLst>
          <pc:docMk/>
          <pc:sldMk cId="1223777529" sldId="321"/>
        </pc:sldMkLst>
        <pc:spChg chg="mod">
          <ac:chgData name="Graham Single" userId="S::graham.single@jerseypost.com::cc840d00-fcd2-4cae-a375-644c283c81e2" providerId="AD" clId="Web-{D4054A37-20EA-3DE0-3CAF-8211E4C0CE41}" dt="2021-02-08T12:14:07.133" v="109" actId="14100"/>
          <ac:spMkLst>
            <pc:docMk/>
            <pc:sldMk cId="1223777529" sldId="321"/>
            <ac:spMk id="5" creationId="{A7B80FEC-D3FF-4963-9A3D-2AEA393876D2}"/>
          </ac:spMkLst>
        </pc:spChg>
      </pc:sldChg>
      <pc:sldChg chg="modSp add replId">
        <pc:chgData name="Graham Single" userId="S::graham.single@jerseypost.com::cc840d00-fcd2-4cae-a375-644c283c81e2" providerId="AD" clId="Web-{D4054A37-20EA-3DE0-3CAF-8211E4C0CE41}" dt="2021-02-08T12:08:55.767" v="84" actId="20577"/>
        <pc:sldMkLst>
          <pc:docMk/>
          <pc:sldMk cId="3645950242" sldId="322"/>
        </pc:sldMkLst>
        <pc:spChg chg="mod">
          <ac:chgData name="Graham Single" userId="S::graham.single@jerseypost.com::cc840d00-fcd2-4cae-a375-644c283c81e2" providerId="AD" clId="Web-{D4054A37-20EA-3DE0-3CAF-8211E4C0CE41}" dt="2021-02-08T12:08:14.422" v="50" actId="20577"/>
          <ac:spMkLst>
            <pc:docMk/>
            <pc:sldMk cId="3645950242" sldId="322"/>
            <ac:spMk id="2" creationId="{B37A82B3-D5BF-40A6-98A1-CB33647CD626}"/>
          </ac:spMkLst>
        </pc:spChg>
        <pc:graphicFrameChg chg="modGraphic">
          <ac:chgData name="Graham Single" userId="S::graham.single@jerseypost.com::cc840d00-fcd2-4cae-a375-644c283c81e2" providerId="AD" clId="Web-{D4054A37-20EA-3DE0-3CAF-8211E4C0CE41}" dt="2021-02-08T12:08:55.767" v="84" actId="20577"/>
          <ac:graphicFrameMkLst>
            <pc:docMk/>
            <pc:sldMk cId="3645950242" sldId="322"/>
            <ac:graphicFrameMk id="6" creationId="{72C4BADD-AEEC-41B6-B37E-70339D2A9DD7}"/>
          </ac:graphicFrameMkLst>
        </pc:graphicFrameChg>
      </pc:sldChg>
    </pc:docChg>
  </pc:docChgLst>
  <pc:docChgLst>
    <pc:chgData name="Robin Longley" userId="f719e395-62de-4c24-95d8-d5d5b265db88" providerId="ADAL" clId="{BC527CCB-5F55-4F6F-BDB1-9904E624E86B}"/>
    <pc:docChg chg="custSel modSld">
      <pc:chgData name="Robin Longley" userId="f719e395-62de-4c24-95d8-d5d5b265db88" providerId="ADAL" clId="{BC527CCB-5F55-4F6F-BDB1-9904E624E86B}" dt="2021-02-05T15:59:55.379" v="164" actId="20577"/>
      <pc:docMkLst>
        <pc:docMk/>
      </pc:docMkLst>
      <pc:sldChg chg="modSp mod">
        <pc:chgData name="Robin Longley" userId="f719e395-62de-4c24-95d8-d5d5b265db88" providerId="ADAL" clId="{BC527CCB-5F55-4F6F-BDB1-9904E624E86B}" dt="2021-02-05T15:58:42.870" v="159" actId="20577"/>
        <pc:sldMkLst>
          <pc:docMk/>
          <pc:sldMk cId="1757850005" sldId="298"/>
        </pc:sldMkLst>
        <pc:spChg chg="mod">
          <ac:chgData name="Robin Longley" userId="f719e395-62de-4c24-95d8-d5d5b265db88" providerId="ADAL" clId="{BC527CCB-5F55-4F6F-BDB1-9904E624E86B}" dt="2021-02-05T15:58:42.870" v="159" actId="20577"/>
          <ac:spMkLst>
            <pc:docMk/>
            <pc:sldMk cId="1757850005" sldId="298"/>
            <ac:spMk id="3" creationId="{567B7C56-8566-4299-9059-D1E405F5332B}"/>
          </ac:spMkLst>
        </pc:spChg>
      </pc:sldChg>
      <pc:sldChg chg="modSp">
        <pc:chgData name="Robin Longley" userId="f719e395-62de-4c24-95d8-d5d5b265db88" providerId="ADAL" clId="{BC527CCB-5F55-4F6F-BDB1-9904E624E86B}" dt="2021-02-05T15:39:45.492" v="97" actId="20577"/>
        <pc:sldMkLst>
          <pc:docMk/>
          <pc:sldMk cId="1918835267" sldId="300"/>
        </pc:sldMkLst>
        <pc:graphicFrameChg chg="mod">
          <ac:chgData name="Robin Longley" userId="f719e395-62de-4c24-95d8-d5d5b265db88" providerId="ADAL" clId="{BC527CCB-5F55-4F6F-BDB1-9904E624E86B}" dt="2021-02-05T15:39:45.492" v="97" actId="20577"/>
          <ac:graphicFrameMkLst>
            <pc:docMk/>
            <pc:sldMk cId="1918835267" sldId="300"/>
            <ac:graphicFrameMk id="6" creationId="{2EB8E579-1248-44BC-A720-FA70ED2809A2}"/>
          </ac:graphicFrameMkLst>
        </pc:graphicFrameChg>
      </pc:sldChg>
      <pc:sldChg chg="modSp">
        <pc:chgData name="Robin Longley" userId="f719e395-62de-4c24-95d8-d5d5b265db88" providerId="ADAL" clId="{BC527CCB-5F55-4F6F-BDB1-9904E624E86B}" dt="2021-02-05T15:23:53.815" v="78" actId="20577"/>
        <pc:sldMkLst>
          <pc:docMk/>
          <pc:sldMk cId="4025993418" sldId="304"/>
        </pc:sldMkLst>
        <pc:graphicFrameChg chg="mod">
          <ac:chgData name="Robin Longley" userId="f719e395-62de-4c24-95d8-d5d5b265db88" providerId="ADAL" clId="{BC527CCB-5F55-4F6F-BDB1-9904E624E86B}" dt="2021-02-05T15:23:53.815" v="78" actId="20577"/>
          <ac:graphicFrameMkLst>
            <pc:docMk/>
            <pc:sldMk cId="4025993418" sldId="304"/>
            <ac:graphicFrameMk id="5" creationId="{0A1F645B-790F-F043-9E82-1BB2F9537458}"/>
          </ac:graphicFrameMkLst>
        </pc:graphicFrameChg>
      </pc:sldChg>
      <pc:sldChg chg="modSp">
        <pc:chgData name="Robin Longley" userId="f719e395-62de-4c24-95d8-d5d5b265db88" providerId="ADAL" clId="{BC527CCB-5F55-4F6F-BDB1-9904E624E86B}" dt="2021-02-05T15:29:10.769" v="90" actId="20577"/>
        <pc:sldMkLst>
          <pc:docMk/>
          <pc:sldMk cId="3115751750" sldId="305"/>
        </pc:sldMkLst>
        <pc:graphicFrameChg chg="mod">
          <ac:chgData name="Robin Longley" userId="f719e395-62de-4c24-95d8-d5d5b265db88" providerId="ADAL" clId="{BC527CCB-5F55-4F6F-BDB1-9904E624E86B}" dt="2021-02-05T15:29:10.769" v="90" actId="20577"/>
          <ac:graphicFrameMkLst>
            <pc:docMk/>
            <pc:sldMk cId="3115751750" sldId="305"/>
            <ac:graphicFrameMk id="9" creationId="{DB32638B-B1A2-C741-952D-53E64586B950}"/>
          </ac:graphicFrameMkLst>
        </pc:graphicFrameChg>
      </pc:sldChg>
      <pc:sldChg chg="modSp mod">
        <pc:chgData name="Robin Longley" userId="f719e395-62de-4c24-95d8-d5d5b265db88" providerId="ADAL" clId="{BC527CCB-5F55-4F6F-BDB1-9904E624E86B}" dt="2021-02-05T15:59:55.379" v="164" actId="20577"/>
        <pc:sldMkLst>
          <pc:docMk/>
          <pc:sldMk cId="4035156308" sldId="306"/>
        </pc:sldMkLst>
        <pc:spChg chg="mod">
          <ac:chgData name="Robin Longley" userId="f719e395-62de-4c24-95d8-d5d5b265db88" providerId="ADAL" clId="{BC527CCB-5F55-4F6F-BDB1-9904E624E86B}" dt="2021-02-05T15:59:55.379" v="164" actId="20577"/>
          <ac:spMkLst>
            <pc:docMk/>
            <pc:sldMk cId="4035156308" sldId="306"/>
            <ac:spMk id="6" creationId="{66B39429-C482-A046-9598-6DCDEEA2B0D6}"/>
          </ac:spMkLst>
        </pc:spChg>
      </pc:sldChg>
      <pc:sldChg chg="modSp mod">
        <pc:chgData name="Robin Longley" userId="f719e395-62de-4c24-95d8-d5d5b265db88" providerId="ADAL" clId="{BC527CCB-5F55-4F6F-BDB1-9904E624E86B}" dt="2021-02-05T15:29:30.940" v="94" actId="6549"/>
        <pc:sldMkLst>
          <pc:docMk/>
          <pc:sldMk cId="3423725244" sldId="307"/>
        </pc:sldMkLst>
        <pc:spChg chg="mod">
          <ac:chgData name="Robin Longley" userId="f719e395-62de-4c24-95d8-d5d5b265db88" providerId="ADAL" clId="{BC527CCB-5F55-4F6F-BDB1-9904E624E86B}" dt="2021-02-05T15:29:30.940" v="94" actId="6549"/>
          <ac:spMkLst>
            <pc:docMk/>
            <pc:sldMk cId="3423725244" sldId="307"/>
            <ac:spMk id="3" creationId="{9A318D57-EC2A-40D6-9A92-F48F38EB8438}"/>
          </ac:spMkLst>
        </pc:spChg>
      </pc:sldChg>
      <pc:sldChg chg="modSp">
        <pc:chgData name="Robin Longley" userId="f719e395-62de-4c24-95d8-d5d5b265db88" providerId="ADAL" clId="{BC527CCB-5F55-4F6F-BDB1-9904E624E86B}" dt="2021-02-05T15:26:07.696" v="86" actId="20577"/>
        <pc:sldMkLst>
          <pc:docMk/>
          <pc:sldMk cId="2985002781" sldId="310"/>
        </pc:sldMkLst>
        <pc:graphicFrameChg chg="mod">
          <ac:chgData name="Robin Longley" userId="f719e395-62de-4c24-95d8-d5d5b265db88" providerId="ADAL" clId="{BC527CCB-5F55-4F6F-BDB1-9904E624E86B}" dt="2021-02-05T15:26:07.696" v="86" actId="20577"/>
          <ac:graphicFrameMkLst>
            <pc:docMk/>
            <pc:sldMk cId="2985002781" sldId="310"/>
            <ac:graphicFrameMk id="5" creationId="{92C0C5DE-73D3-A944-AF90-9BEF631013C2}"/>
          </ac:graphicFrameMkLst>
        </pc:graphicFrameChg>
      </pc:sldChg>
      <pc:sldChg chg="modSp">
        <pc:chgData name="Robin Longley" userId="f719e395-62de-4c24-95d8-d5d5b265db88" providerId="ADAL" clId="{BC527CCB-5F55-4F6F-BDB1-9904E624E86B}" dt="2021-02-05T15:59:31.368" v="163" actId="20577"/>
        <pc:sldMkLst>
          <pc:docMk/>
          <pc:sldMk cId="1657627738" sldId="313"/>
        </pc:sldMkLst>
        <pc:graphicFrameChg chg="mod">
          <ac:chgData name="Robin Longley" userId="f719e395-62de-4c24-95d8-d5d5b265db88" providerId="ADAL" clId="{BC527CCB-5F55-4F6F-BDB1-9904E624E86B}" dt="2021-02-05T15:59:31.368" v="163" actId="20577"/>
          <ac:graphicFrameMkLst>
            <pc:docMk/>
            <pc:sldMk cId="1657627738" sldId="313"/>
            <ac:graphicFrameMk id="5" creationId="{CCA4F89F-865A-40AA-957B-61432E000E65}"/>
          </ac:graphicFrameMkLst>
        </pc:graphicFrameChg>
      </pc:sldChg>
      <pc:sldChg chg="modSp mod">
        <pc:chgData name="Robin Longley" userId="f719e395-62de-4c24-95d8-d5d5b265db88" providerId="ADAL" clId="{BC527CCB-5F55-4F6F-BDB1-9904E624E86B}" dt="2021-02-05T15:56:22.797" v="111" actId="13926"/>
        <pc:sldMkLst>
          <pc:docMk/>
          <pc:sldMk cId="3465847209" sldId="316"/>
        </pc:sldMkLst>
        <pc:spChg chg="mod">
          <ac:chgData name="Robin Longley" userId="f719e395-62de-4c24-95d8-d5d5b265db88" providerId="ADAL" clId="{BC527CCB-5F55-4F6F-BDB1-9904E624E86B}" dt="2021-02-05T15:56:22.797" v="111" actId="13926"/>
          <ac:spMkLst>
            <pc:docMk/>
            <pc:sldMk cId="3465847209" sldId="316"/>
            <ac:spMk id="6" creationId="{B0A253BE-3BBE-478B-A801-05B8677FA5F2}"/>
          </ac:spMkLst>
        </pc:spChg>
      </pc:sldChg>
      <pc:sldChg chg="modSp mod">
        <pc:chgData name="Robin Longley" userId="f719e395-62de-4c24-95d8-d5d5b265db88" providerId="ADAL" clId="{BC527CCB-5F55-4F6F-BDB1-9904E624E86B}" dt="2021-02-05T15:57:50.419" v="123" actId="20577"/>
        <pc:sldMkLst>
          <pc:docMk/>
          <pc:sldMk cId="1223777529" sldId="321"/>
        </pc:sldMkLst>
        <pc:spChg chg="mod">
          <ac:chgData name="Robin Longley" userId="f719e395-62de-4c24-95d8-d5d5b265db88" providerId="ADAL" clId="{BC527CCB-5F55-4F6F-BDB1-9904E624E86B}" dt="2021-02-05T15:57:50.419" v="123" actId="20577"/>
          <ac:spMkLst>
            <pc:docMk/>
            <pc:sldMk cId="1223777529" sldId="321"/>
            <ac:spMk id="5" creationId="{A7B80FEC-D3FF-4963-9A3D-2AEA393876D2}"/>
          </ac:spMkLst>
        </pc:spChg>
      </pc:sldChg>
    </pc:docChg>
  </pc:docChgLst>
  <pc:docChgLst>
    <pc:chgData name="Graham Single" userId="S::graham.single@jerseypost.com::cc840d00-fcd2-4cae-a375-644c283c81e2" providerId="AD" clId="Web-{A0A2F7E5-D78A-F3C7-C6DF-8889BE312402}"/>
    <pc:docChg chg="modSld">
      <pc:chgData name="Graham Single" userId="S::graham.single@jerseypost.com::cc840d00-fcd2-4cae-a375-644c283c81e2" providerId="AD" clId="Web-{A0A2F7E5-D78A-F3C7-C6DF-8889BE312402}" dt="2021-02-08T13:08:05.835" v="3"/>
      <pc:docMkLst>
        <pc:docMk/>
      </pc:docMkLst>
      <pc:sldChg chg="addSp delSp modSp">
        <pc:chgData name="Graham Single" userId="S::graham.single@jerseypost.com::cc840d00-fcd2-4cae-a375-644c283c81e2" providerId="AD" clId="Web-{A0A2F7E5-D78A-F3C7-C6DF-8889BE312402}" dt="2021-02-08T13:08:05.835" v="3"/>
        <pc:sldMkLst>
          <pc:docMk/>
          <pc:sldMk cId="1918835267" sldId="300"/>
        </pc:sldMkLst>
        <pc:picChg chg="add del ord">
          <ac:chgData name="Graham Single" userId="S::graham.single@jerseypost.com::cc840d00-fcd2-4cae-a375-644c283c81e2" providerId="AD" clId="Web-{A0A2F7E5-D78A-F3C7-C6DF-8889BE312402}" dt="2021-02-08T13:08:05.835" v="3"/>
          <ac:picMkLst>
            <pc:docMk/>
            <pc:sldMk cId="1918835267" sldId="300"/>
            <ac:picMk id="28" creationId="{FFAF4AA5-D019-41E8-B75A-9542B37EAF2D}"/>
          </ac:picMkLst>
        </pc:picChg>
      </pc:sldChg>
    </pc:docChg>
  </pc:docChgLst>
  <pc:docChgLst>
    <pc:chgData name="Sonia Ferri" userId="S::sonia.ferri@jerseypost.com::a46625bf-115f-4b34-bbc3-ad89292a41a1" providerId="AD" clId="Web-{DC87AB9A-3854-8CF7-6AAF-B6D102B38C9C}"/>
    <pc:docChg chg="addSld delSld modSld">
      <pc:chgData name="Sonia Ferri" userId="S::sonia.ferri@jerseypost.com::a46625bf-115f-4b34-bbc3-ad89292a41a1" providerId="AD" clId="Web-{DC87AB9A-3854-8CF7-6AAF-B6D102B38C9C}" dt="2021-02-08T10:08:31.956" v="23" actId="1076"/>
      <pc:docMkLst>
        <pc:docMk/>
      </pc:docMkLst>
      <pc:sldChg chg="addSp modSp add del">
        <pc:chgData name="Sonia Ferri" userId="S::sonia.ferri@jerseypost.com::a46625bf-115f-4b34-bbc3-ad89292a41a1" providerId="AD" clId="Web-{DC87AB9A-3854-8CF7-6AAF-B6D102B38C9C}" dt="2021-02-08T10:08:31.956" v="23" actId="1076"/>
        <pc:sldMkLst>
          <pc:docMk/>
          <pc:sldMk cId="656975389" sldId="280"/>
        </pc:sldMkLst>
        <pc:picChg chg="add mod modCrop">
          <ac:chgData name="Sonia Ferri" userId="S::sonia.ferri@jerseypost.com::a46625bf-115f-4b34-bbc3-ad89292a41a1" providerId="AD" clId="Web-{DC87AB9A-3854-8CF7-6AAF-B6D102B38C9C}" dt="2021-02-08T10:08:31.956" v="23" actId="1076"/>
          <ac:picMkLst>
            <pc:docMk/>
            <pc:sldMk cId="656975389" sldId="280"/>
            <ac:picMk id="2" creationId="{181A4234-3319-40A7-9C80-1AFDBF1AC2DB}"/>
          </ac:picMkLst>
        </pc:picChg>
      </pc:sldChg>
      <pc:sldChg chg="addSp delSp modSp new del mod setBg modClrScheme chgLayout">
        <pc:chgData name="Sonia Ferri" userId="S::sonia.ferri@jerseypost.com::a46625bf-115f-4b34-bbc3-ad89292a41a1" providerId="AD" clId="Web-{DC87AB9A-3854-8CF7-6AAF-B6D102B38C9C}" dt="2021-02-08T10:07:24.425" v="13"/>
        <pc:sldMkLst>
          <pc:docMk/>
          <pc:sldMk cId="4063800854" sldId="322"/>
        </pc:sldMkLst>
        <pc:spChg chg="mod">
          <ac:chgData name="Sonia Ferri" userId="S::sonia.ferri@jerseypost.com::a46625bf-115f-4b34-bbc3-ad89292a41a1" providerId="AD" clId="Web-{DC87AB9A-3854-8CF7-6AAF-B6D102B38C9C}" dt="2021-02-08T10:06:14.738" v="9"/>
          <ac:spMkLst>
            <pc:docMk/>
            <pc:sldMk cId="4063800854" sldId="322"/>
            <ac:spMk id="2" creationId="{F62E7374-FB04-4120-ACEC-EC2022D10249}"/>
          </ac:spMkLst>
        </pc:spChg>
        <pc:picChg chg="add del mod">
          <ac:chgData name="Sonia Ferri" userId="S::sonia.ferri@jerseypost.com::a46625bf-115f-4b34-bbc3-ad89292a41a1" providerId="AD" clId="Web-{DC87AB9A-3854-8CF7-6AAF-B6D102B38C9C}" dt="2021-02-08T10:05:36.535" v="4"/>
          <ac:picMkLst>
            <pc:docMk/>
            <pc:sldMk cId="4063800854" sldId="322"/>
            <ac:picMk id="3" creationId="{3FBECB1D-D6F3-4633-AF1D-9936A6DF4F96}"/>
          </ac:picMkLst>
        </pc:picChg>
      </pc:sldChg>
    </pc:docChg>
  </pc:docChgLst>
  <pc:docChgLst>
    <pc:chgData name="Robin Longley" userId="f719e395-62de-4c24-95d8-d5d5b265db88" providerId="ADAL" clId="{A3F56910-29E7-46F9-9E05-7525E26C601A}"/>
    <pc:docChg chg="undo custSel modSld">
      <pc:chgData name="Robin Longley" userId="f719e395-62de-4c24-95d8-d5d5b265db88" providerId="ADAL" clId="{A3F56910-29E7-46F9-9E05-7525E26C601A}" dt="2021-02-08T12:57:29.583" v="82" actId="207"/>
      <pc:docMkLst>
        <pc:docMk/>
      </pc:docMkLst>
      <pc:sldChg chg="modSp">
        <pc:chgData name="Robin Longley" userId="f719e395-62de-4c24-95d8-d5d5b265db88" providerId="ADAL" clId="{A3F56910-29E7-46F9-9E05-7525E26C601A}" dt="2021-02-08T12:17:13.023" v="1" actId="403"/>
        <pc:sldMkLst>
          <pc:docMk/>
          <pc:sldMk cId="1918835267" sldId="300"/>
        </pc:sldMkLst>
        <pc:graphicFrameChg chg="mod">
          <ac:chgData name="Robin Longley" userId="f719e395-62de-4c24-95d8-d5d5b265db88" providerId="ADAL" clId="{A3F56910-29E7-46F9-9E05-7525E26C601A}" dt="2021-02-08T12:17:13.023" v="1" actId="403"/>
          <ac:graphicFrameMkLst>
            <pc:docMk/>
            <pc:sldMk cId="1918835267" sldId="300"/>
            <ac:graphicFrameMk id="6" creationId="{2EB8E579-1248-44BC-A720-FA70ED2809A2}"/>
          </ac:graphicFrameMkLst>
        </pc:graphicFrameChg>
      </pc:sldChg>
      <pc:sldChg chg="modSp mod">
        <pc:chgData name="Robin Longley" userId="f719e395-62de-4c24-95d8-d5d5b265db88" providerId="ADAL" clId="{A3F56910-29E7-46F9-9E05-7525E26C601A}" dt="2021-02-08T12:38:20.695" v="16" actId="20577"/>
        <pc:sldMkLst>
          <pc:docMk/>
          <pc:sldMk cId="4025993418" sldId="304"/>
        </pc:sldMkLst>
        <pc:spChg chg="mod">
          <ac:chgData name="Robin Longley" userId="f719e395-62de-4c24-95d8-d5d5b265db88" providerId="ADAL" clId="{A3F56910-29E7-46F9-9E05-7525E26C601A}" dt="2021-02-08T12:27:44.140" v="10" actId="2711"/>
          <ac:spMkLst>
            <pc:docMk/>
            <pc:sldMk cId="4025993418" sldId="304"/>
            <ac:spMk id="2" creationId="{8C314597-EB27-4F0D-9E09-E572F927AD13}"/>
          </ac:spMkLst>
        </pc:spChg>
        <pc:graphicFrameChg chg="mod">
          <ac:chgData name="Robin Longley" userId="f719e395-62de-4c24-95d8-d5d5b265db88" providerId="ADAL" clId="{A3F56910-29E7-46F9-9E05-7525E26C601A}" dt="2021-02-08T12:38:20.695" v="16" actId="20577"/>
          <ac:graphicFrameMkLst>
            <pc:docMk/>
            <pc:sldMk cId="4025993418" sldId="304"/>
            <ac:graphicFrameMk id="5" creationId="{0A1F645B-790F-F043-9E82-1BB2F9537458}"/>
          </ac:graphicFrameMkLst>
        </pc:graphicFrameChg>
      </pc:sldChg>
      <pc:sldChg chg="modSp mod">
        <pc:chgData name="Robin Longley" userId="f719e395-62de-4c24-95d8-d5d5b265db88" providerId="ADAL" clId="{A3F56910-29E7-46F9-9E05-7525E26C601A}" dt="2021-02-08T12:43:36.796" v="32" actId="207"/>
        <pc:sldMkLst>
          <pc:docMk/>
          <pc:sldMk cId="3115751750" sldId="305"/>
        </pc:sldMkLst>
        <pc:graphicFrameChg chg="mod modGraphic">
          <ac:chgData name="Robin Longley" userId="f719e395-62de-4c24-95d8-d5d5b265db88" providerId="ADAL" clId="{A3F56910-29E7-46F9-9E05-7525E26C601A}" dt="2021-02-08T12:43:36.796" v="32" actId="207"/>
          <ac:graphicFrameMkLst>
            <pc:docMk/>
            <pc:sldMk cId="3115751750" sldId="305"/>
            <ac:graphicFrameMk id="9" creationId="{DB32638B-B1A2-C741-952D-53E64586B950}"/>
          </ac:graphicFrameMkLst>
        </pc:graphicFrameChg>
      </pc:sldChg>
      <pc:sldChg chg="modSp mod">
        <pc:chgData name="Robin Longley" userId="f719e395-62de-4c24-95d8-d5d5b265db88" providerId="ADAL" clId="{A3F56910-29E7-46F9-9E05-7525E26C601A}" dt="2021-02-08T12:57:08.873" v="81" actId="20577"/>
        <pc:sldMkLst>
          <pc:docMk/>
          <pc:sldMk cId="3423725244" sldId="307"/>
        </pc:sldMkLst>
        <pc:spChg chg="mod">
          <ac:chgData name="Robin Longley" userId="f719e395-62de-4c24-95d8-d5d5b265db88" providerId="ADAL" clId="{A3F56910-29E7-46F9-9E05-7525E26C601A}" dt="2021-02-08T12:57:08.873" v="81" actId="20577"/>
          <ac:spMkLst>
            <pc:docMk/>
            <pc:sldMk cId="3423725244" sldId="307"/>
            <ac:spMk id="3" creationId="{9A318D57-EC2A-40D6-9A92-F48F38EB8438}"/>
          </ac:spMkLst>
        </pc:spChg>
      </pc:sldChg>
      <pc:sldChg chg="modSp mod modNotesTx">
        <pc:chgData name="Robin Longley" userId="f719e395-62de-4c24-95d8-d5d5b265db88" providerId="ADAL" clId="{A3F56910-29E7-46F9-9E05-7525E26C601A}" dt="2021-02-08T12:47:14.853" v="34" actId="20577"/>
        <pc:sldMkLst>
          <pc:docMk/>
          <pc:sldMk cId="4222725826" sldId="308"/>
        </pc:sldMkLst>
        <pc:spChg chg="mod">
          <ac:chgData name="Robin Longley" userId="f719e395-62de-4c24-95d8-d5d5b265db88" providerId="ADAL" clId="{A3F56910-29E7-46F9-9E05-7525E26C601A}" dt="2021-02-08T12:29:31.628" v="14" actId="2711"/>
          <ac:spMkLst>
            <pc:docMk/>
            <pc:sldMk cId="4222725826" sldId="308"/>
            <ac:spMk id="2" creationId="{FE10FCCF-4416-43E1-8F37-B7BBA0A7A163}"/>
          </ac:spMkLst>
        </pc:spChg>
        <pc:spChg chg="mod">
          <ac:chgData name="Robin Longley" userId="f719e395-62de-4c24-95d8-d5d5b265db88" providerId="ADAL" clId="{A3F56910-29E7-46F9-9E05-7525E26C601A}" dt="2021-02-08T12:47:14.853" v="34" actId="20577"/>
          <ac:spMkLst>
            <pc:docMk/>
            <pc:sldMk cId="4222725826" sldId="308"/>
            <ac:spMk id="3" creationId="{2E1C2EE3-2C4E-4FE6-A12C-4F01B542FE5D}"/>
          </ac:spMkLst>
        </pc:spChg>
      </pc:sldChg>
      <pc:sldChg chg="modSp mod">
        <pc:chgData name="Robin Longley" userId="f719e395-62de-4c24-95d8-d5d5b265db88" providerId="ADAL" clId="{A3F56910-29E7-46F9-9E05-7525E26C601A}" dt="2021-02-08T12:42:48.526" v="30"/>
        <pc:sldMkLst>
          <pc:docMk/>
          <pc:sldMk cId="2985002781" sldId="310"/>
        </pc:sldMkLst>
        <pc:spChg chg="mod">
          <ac:chgData name="Robin Longley" userId="f719e395-62de-4c24-95d8-d5d5b265db88" providerId="ADAL" clId="{A3F56910-29E7-46F9-9E05-7525E26C601A}" dt="2021-02-08T12:27:51.451" v="11" actId="2711"/>
          <ac:spMkLst>
            <pc:docMk/>
            <pc:sldMk cId="2985002781" sldId="310"/>
            <ac:spMk id="2" creationId="{235B32C4-5F96-4BB6-BB7C-6ECEF9D01067}"/>
          </ac:spMkLst>
        </pc:spChg>
        <pc:graphicFrameChg chg="mod modGraphic">
          <ac:chgData name="Robin Longley" userId="f719e395-62de-4c24-95d8-d5d5b265db88" providerId="ADAL" clId="{A3F56910-29E7-46F9-9E05-7525E26C601A}" dt="2021-02-08T12:42:48.526" v="30"/>
          <ac:graphicFrameMkLst>
            <pc:docMk/>
            <pc:sldMk cId="2985002781" sldId="310"/>
            <ac:graphicFrameMk id="5" creationId="{92C0C5DE-73D3-A944-AF90-9BEF631013C2}"/>
          </ac:graphicFrameMkLst>
        </pc:graphicFrameChg>
      </pc:sldChg>
      <pc:sldChg chg="modSp mod">
        <pc:chgData name="Robin Longley" userId="f719e395-62de-4c24-95d8-d5d5b265db88" providerId="ADAL" clId="{A3F56910-29E7-46F9-9E05-7525E26C601A}" dt="2021-02-08T12:57:29.583" v="82" actId="207"/>
        <pc:sldMkLst>
          <pc:docMk/>
          <pc:sldMk cId="1139317017" sldId="311"/>
        </pc:sldMkLst>
        <pc:spChg chg="mod">
          <ac:chgData name="Robin Longley" userId="f719e395-62de-4c24-95d8-d5d5b265db88" providerId="ADAL" clId="{A3F56910-29E7-46F9-9E05-7525E26C601A}" dt="2021-02-08T12:28:02.614" v="12" actId="2711"/>
          <ac:spMkLst>
            <pc:docMk/>
            <pc:sldMk cId="1139317017" sldId="311"/>
            <ac:spMk id="2" creationId="{53CE26C2-C25C-4F8C-850A-B79840E03B32}"/>
          </ac:spMkLst>
        </pc:spChg>
        <pc:spChg chg="mod">
          <ac:chgData name="Robin Longley" userId="f719e395-62de-4c24-95d8-d5d5b265db88" providerId="ADAL" clId="{A3F56910-29E7-46F9-9E05-7525E26C601A}" dt="2021-02-08T12:57:29.583" v="82" actId="207"/>
          <ac:spMkLst>
            <pc:docMk/>
            <pc:sldMk cId="1139317017" sldId="311"/>
            <ac:spMk id="7" creationId="{3389C94E-BB45-48A2-982F-D1606833E786}"/>
          </ac:spMkLst>
        </pc:spChg>
      </pc:sldChg>
      <pc:sldChg chg="modSp">
        <pc:chgData name="Robin Longley" userId="f719e395-62de-4c24-95d8-d5d5b265db88" providerId="ADAL" clId="{A3F56910-29E7-46F9-9E05-7525E26C601A}" dt="2021-02-08T12:26:40.164" v="9" actId="2711"/>
        <pc:sldMkLst>
          <pc:docMk/>
          <pc:sldMk cId="1657627738" sldId="313"/>
        </pc:sldMkLst>
        <pc:graphicFrameChg chg="mod">
          <ac:chgData name="Robin Longley" userId="f719e395-62de-4c24-95d8-d5d5b265db88" providerId="ADAL" clId="{A3F56910-29E7-46F9-9E05-7525E26C601A}" dt="2021-02-08T12:26:40.164" v="9" actId="2711"/>
          <ac:graphicFrameMkLst>
            <pc:docMk/>
            <pc:sldMk cId="1657627738" sldId="313"/>
            <ac:graphicFrameMk id="5" creationId="{CCA4F89F-865A-40AA-957B-61432E000E65}"/>
          </ac:graphicFrameMkLst>
        </pc:graphicFrameChg>
      </pc:sldChg>
    </pc:docChg>
  </pc:docChgLst>
  <pc:docChgLst>
    <pc:chgData name="Sonia Ferri" userId="S::sonia.ferri@jerseypost.com::a46625bf-115f-4b34-bbc3-ad89292a41a1" providerId="AD" clId="Web-{CDC15F14-DB27-E96B-3BE8-F0FF99724AC7}"/>
    <pc:docChg chg="modSld">
      <pc:chgData name="Sonia Ferri" userId="S::sonia.ferri@jerseypost.com::a46625bf-115f-4b34-bbc3-ad89292a41a1" providerId="AD" clId="Web-{CDC15F14-DB27-E96B-3BE8-F0FF99724AC7}" dt="2021-02-08T10:09:01.931" v="0" actId="14100"/>
      <pc:docMkLst>
        <pc:docMk/>
      </pc:docMkLst>
      <pc:sldChg chg="modSp">
        <pc:chgData name="Sonia Ferri" userId="S::sonia.ferri@jerseypost.com::a46625bf-115f-4b34-bbc3-ad89292a41a1" providerId="AD" clId="Web-{CDC15F14-DB27-E96B-3BE8-F0FF99724AC7}" dt="2021-02-08T10:09:01.931" v="0" actId="14100"/>
        <pc:sldMkLst>
          <pc:docMk/>
          <pc:sldMk cId="656975389" sldId="280"/>
        </pc:sldMkLst>
        <pc:picChg chg="mod">
          <ac:chgData name="Sonia Ferri" userId="S::sonia.ferri@jerseypost.com::a46625bf-115f-4b34-bbc3-ad89292a41a1" providerId="AD" clId="Web-{CDC15F14-DB27-E96B-3BE8-F0FF99724AC7}" dt="2021-02-08T10:09:01.931" v="0" actId="14100"/>
          <ac:picMkLst>
            <pc:docMk/>
            <pc:sldMk cId="656975389" sldId="280"/>
            <ac:picMk id="2" creationId="{181A4234-3319-40A7-9C80-1AFDBF1AC2DB}"/>
          </ac:picMkLst>
        </pc:pic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C9281-E18F-48D5-9035-9DBCD32E34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8A940B-D95A-4C5A-99B7-A9AEA5296ABE}">
      <dgm:prSet/>
      <dgm:spPr>
        <a:solidFill>
          <a:srgbClr val="28475A"/>
        </a:solidFill>
      </dgm:spPr>
      <dgm:t>
        <a:bodyPr/>
        <a:lstStyle/>
        <a:p>
          <a:pPr rtl="0"/>
          <a:r>
            <a:rPr lang="en-GB"/>
            <a:t>Teamwork</a:t>
          </a:r>
          <a:r>
            <a:rPr lang="en-GB">
              <a:latin typeface="Calibri"/>
            </a:rPr>
            <a:t> &amp; Project Management</a:t>
          </a:r>
          <a:endParaRPr lang="en-US"/>
        </a:p>
      </dgm:t>
    </dgm:pt>
    <dgm:pt modelId="{AAAC3E8F-4227-4E69-91E1-438F90FE67B2}" type="parTrans" cxnId="{7706B2EF-CE85-4F48-BB3E-2EF54DEB802D}">
      <dgm:prSet/>
      <dgm:spPr/>
      <dgm:t>
        <a:bodyPr/>
        <a:lstStyle/>
        <a:p>
          <a:endParaRPr lang="en-US"/>
        </a:p>
      </dgm:t>
    </dgm:pt>
    <dgm:pt modelId="{BD217281-A285-4C94-91AE-A0D29B60AB6D}" type="sibTrans" cxnId="{7706B2EF-CE85-4F48-BB3E-2EF54DEB802D}">
      <dgm:prSet/>
      <dgm:spPr/>
      <dgm:t>
        <a:bodyPr/>
        <a:lstStyle/>
        <a:p>
          <a:endParaRPr lang="en-US"/>
        </a:p>
      </dgm:t>
    </dgm:pt>
    <dgm:pt modelId="{F8A13685-DC33-41DA-92F7-7BD6FE7A4222}">
      <dgm:prSet/>
      <dgm:spPr>
        <a:solidFill>
          <a:srgbClr val="28475A"/>
        </a:solidFill>
      </dgm:spPr>
      <dgm:t>
        <a:bodyPr/>
        <a:lstStyle/>
        <a:p>
          <a:r>
            <a:rPr lang="en-GB"/>
            <a:t>Encourages creative minds </a:t>
          </a:r>
          <a:endParaRPr lang="en-US"/>
        </a:p>
      </dgm:t>
    </dgm:pt>
    <dgm:pt modelId="{B770BC96-CE52-4907-AFEE-17C17B120B35}" type="parTrans" cxnId="{DCAAFB49-4A0E-49BC-84E2-D3504CCAB1E6}">
      <dgm:prSet/>
      <dgm:spPr/>
      <dgm:t>
        <a:bodyPr/>
        <a:lstStyle/>
        <a:p>
          <a:endParaRPr lang="en-US"/>
        </a:p>
      </dgm:t>
    </dgm:pt>
    <dgm:pt modelId="{1B606095-D549-4126-8977-721194B7723F}" type="sibTrans" cxnId="{DCAAFB49-4A0E-49BC-84E2-D3504CCAB1E6}">
      <dgm:prSet/>
      <dgm:spPr/>
      <dgm:t>
        <a:bodyPr/>
        <a:lstStyle/>
        <a:p>
          <a:endParaRPr lang="en-US"/>
        </a:p>
      </dgm:t>
    </dgm:pt>
    <dgm:pt modelId="{92251A3B-B5B0-4A65-8D08-C3B508F3E606}">
      <dgm:prSet/>
      <dgm:spPr>
        <a:solidFill>
          <a:srgbClr val="28475A"/>
        </a:solidFill>
      </dgm:spPr>
      <dgm:t>
        <a:bodyPr/>
        <a:lstStyle/>
        <a:p>
          <a:r>
            <a:rPr lang="en-GB"/>
            <a:t>Marketable to prospective employers</a:t>
          </a:r>
          <a:endParaRPr lang="en-US"/>
        </a:p>
      </dgm:t>
    </dgm:pt>
    <dgm:pt modelId="{4C6570D6-8146-4535-B0B4-B2CF1E9E2716}" type="parTrans" cxnId="{75F57DB5-5DF9-4125-AACA-1DD7D555FA08}">
      <dgm:prSet/>
      <dgm:spPr/>
      <dgm:t>
        <a:bodyPr/>
        <a:lstStyle/>
        <a:p>
          <a:endParaRPr lang="en-US"/>
        </a:p>
      </dgm:t>
    </dgm:pt>
    <dgm:pt modelId="{7E901A90-75F3-4048-8C2B-6D9E30FFB5CA}" type="sibTrans" cxnId="{75F57DB5-5DF9-4125-AACA-1DD7D555FA08}">
      <dgm:prSet/>
      <dgm:spPr/>
      <dgm:t>
        <a:bodyPr/>
        <a:lstStyle/>
        <a:p>
          <a:endParaRPr lang="en-US"/>
        </a:p>
      </dgm:t>
    </dgm:pt>
    <dgm:pt modelId="{00D490FF-4CBE-4899-8524-05A436B4FC75}">
      <dgm:prSet/>
      <dgm:spPr>
        <a:solidFill>
          <a:srgbClr val="28475A"/>
        </a:solidFill>
      </dgm:spPr>
      <dgm:t>
        <a:bodyPr/>
        <a:lstStyle/>
        <a:p>
          <a:r>
            <a:rPr lang="en-GB"/>
            <a:t>Develops work-based skills </a:t>
          </a:r>
          <a:endParaRPr lang="en-US"/>
        </a:p>
      </dgm:t>
    </dgm:pt>
    <dgm:pt modelId="{61F42342-83D7-4C8E-AAE7-1A558B726DD7}" type="parTrans" cxnId="{DDE7E815-B6FC-4F88-AAF6-2460B4AB1E51}">
      <dgm:prSet/>
      <dgm:spPr/>
      <dgm:t>
        <a:bodyPr/>
        <a:lstStyle/>
        <a:p>
          <a:endParaRPr lang="en-US"/>
        </a:p>
      </dgm:t>
    </dgm:pt>
    <dgm:pt modelId="{1A2096E4-1EBD-481E-AB1B-4279DB9DC355}" type="sibTrans" cxnId="{DDE7E815-B6FC-4F88-AAF6-2460B4AB1E51}">
      <dgm:prSet/>
      <dgm:spPr/>
      <dgm:t>
        <a:bodyPr/>
        <a:lstStyle/>
        <a:p>
          <a:endParaRPr lang="en-US"/>
        </a:p>
      </dgm:t>
    </dgm:pt>
    <dgm:pt modelId="{01BABBC2-F6E1-41AC-9F24-1A3D73157F2F}">
      <dgm:prSet/>
      <dgm:spPr>
        <a:solidFill>
          <a:srgbClr val="28475A"/>
        </a:solidFill>
      </dgm:spPr>
      <dgm:t>
        <a:bodyPr/>
        <a:lstStyle/>
        <a:p>
          <a:r>
            <a:rPr lang="en-GB"/>
            <a:t>Generates sought after IoT knowledge</a:t>
          </a:r>
          <a:endParaRPr lang="en-US"/>
        </a:p>
      </dgm:t>
    </dgm:pt>
    <dgm:pt modelId="{3B77FA6D-5A18-45F3-887E-6EF9215BA86D}" type="parTrans" cxnId="{9AA1F80B-992B-4BDD-8020-4E5A6488A0F0}">
      <dgm:prSet/>
      <dgm:spPr/>
      <dgm:t>
        <a:bodyPr/>
        <a:lstStyle/>
        <a:p>
          <a:endParaRPr lang="en-US"/>
        </a:p>
      </dgm:t>
    </dgm:pt>
    <dgm:pt modelId="{C9C32108-951F-4303-8AF2-60B4F8285634}" type="sibTrans" cxnId="{9AA1F80B-992B-4BDD-8020-4E5A6488A0F0}">
      <dgm:prSet/>
      <dgm:spPr/>
      <dgm:t>
        <a:bodyPr/>
        <a:lstStyle/>
        <a:p>
          <a:endParaRPr lang="en-US"/>
        </a:p>
      </dgm:t>
    </dgm:pt>
    <dgm:pt modelId="{0463A55F-0567-4DEB-88AE-FE6FC66CF5AA}">
      <dgm:prSet/>
      <dgm:spPr>
        <a:solidFill>
          <a:srgbClr val="28475A"/>
        </a:solidFill>
      </dgm:spPr>
      <dgm:t>
        <a:bodyPr/>
        <a:lstStyle/>
        <a:p>
          <a:r>
            <a:rPr lang="en-GB"/>
            <a:t>Could supplement school curriculum</a:t>
          </a:r>
          <a:endParaRPr lang="en-US"/>
        </a:p>
      </dgm:t>
    </dgm:pt>
    <dgm:pt modelId="{6B79CA9E-CC77-4929-99B8-C5E169018E9A}" type="parTrans" cxnId="{CDCA172F-0D80-4C81-9C41-46698EAE3089}">
      <dgm:prSet/>
      <dgm:spPr/>
      <dgm:t>
        <a:bodyPr/>
        <a:lstStyle/>
        <a:p>
          <a:endParaRPr lang="en-US"/>
        </a:p>
      </dgm:t>
    </dgm:pt>
    <dgm:pt modelId="{27F5A4A1-806C-482E-9E87-F7D78DAB28D3}" type="sibTrans" cxnId="{CDCA172F-0D80-4C81-9C41-46698EAE3089}">
      <dgm:prSet/>
      <dgm:spPr/>
      <dgm:t>
        <a:bodyPr/>
        <a:lstStyle/>
        <a:p>
          <a:endParaRPr lang="en-US"/>
        </a:p>
      </dgm:t>
    </dgm:pt>
    <dgm:pt modelId="{0E918653-787D-BC42-BB81-449406EB2CD5}" type="pres">
      <dgm:prSet presAssocID="{F7EC9281-E18F-48D5-9035-9DBCD32E3496}" presName="diagram" presStyleCnt="0">
        <dgm:presLayoutVars>
          <dgm:dir/>
          <dgm:resizeHandles val="exact"/>
        </dgm:presLayoutVars>
      </dgm:prSet>
      <dgm:spPr/>
    </dgm:pt>
    <dgm:pt modelId="{296CBD75-53C4-B849-B671-D1AFE1CBAA0D}" type="pres">
      <dgm:prSet presAssocID="{5C8A940B-D95A-4C5A-99B7-A9AEA5296ABE}" presName="node" presStyleLbl="node1" presStyleIdx="0" presStyleCnt="6">
        <dgm:presLayoutVars>
          <dgm:bulletEnabled val="1"/>
        </dgm:presLayoutVars>
      </dgm:prSet>
      <dgm:spPr/>
    </dgm:pt>
    <dgm:pt modelId="{11A45F24-67AE-B74E-B3CD-2864C854F3F8}" type="pres">
      <dgm:prSet presAssocID="{BD217281-A285-4C94-91AE-A0D29B60AB6D}" presName="sibTrans" presStyleCnt="0"/>
      <dgm:spPr/>
    </dgm:pt>
    <dgm:pt modelId="{A2550817-97C2-E94D-92B6-19C9EF2B779A}" type="pres">
      <dgm:prSet presAssocID="{F8A13685-DC33-41DA-92F7-7BD6FE7A4222}" presName="node" presStyleLbl="node1" presStyleIdx="1" presStyleCnt="6">
        <dgm:presLayoutVars>
          <dgm:bulletEnabled val="1"/>
        </dgm:presLayoutVars>
      </dgm:prSet>
      <dgm:spPr/>
    </dgm:pt>
    <dgm:pt modelId="{3DCE93A0-B67C-A549-8D39-8248B70441BE}" type="pres">
      <dgm:prSet presAssocID="{1B606095-D549-4126-8977-721194B7723F}" presName="sibTrans" presStyleCnt="0"/>
      <dgm:spPr/>
    </dgm:pt>
    <dgm:pt modelId="{D9EE0BAE-028E-1041-971E-DE7A5586F37F}" type="pres">
      <dgm:prSet presAssocID="{92251A3B-B5B0-4A65-8D08-C3B508F3E606}" presName="node" presStyleLbl="node1" presStyleIdx="2" presStyleCnt="6">
        <dgm:presLayoutVars>
          <dgm:bulletEnabled val="1"/>
        </dgm:presLayoutVars>
      </dgm:prSet>
      <dgm:spPr/>
    </dgm:pt>
    <dgm:pt modelId="{04CEEEB2-64DA-0B4B-9989-9476A4201376}" type="pres">
      <dgm:prSet presAssocID="{7E901A90-75F3-4048-8C2B-6D9E30FFB5CA}" presName="sibTrans" presStyleCnt="0"/>
      <dgm:spPr/>
    </dgm:pt>
    <dgm:pt modelId="{516CF175-04C3-944E-A611-B9F4599D2903}" type="pres">
      <dgm:prSet presAssocID="{00D490FF-4CBE-4899-8524-05A436B4FC75}" presName="node" presStyleLbl="node1" presStyleIdx="3" presStyleCnt="6">
        <dgm:presLayoutVars>
          <dgm:bulletEnabled val="1"/>
        </dgm:presLayoutVars>
      </dgm:prSet>
      <dgm:spPr/>
    </dgm:pt>
    <dgm:pt modelId="{73426849-A9A4-694C-9FE6-11FD652A4746}" type="pres">
      <dgm:prSet presAssocID="{1A2096E4-1EBD-481E-AB1B-4279DB9DC355}" presName="sibTrans" presStyleCnt="0"/>
      <dgm:spPr/>
    </dgm:pt>
    <dgm:pt modelId="{B05FC287-7C1F-0343-8130-AA5DE72C74A0}" type="pres">
      <dgm:prSet presAssocID="{01BABBC2-F6E1-41AC-9F24-1A3D73157F2F}" presName="node" presStyleLbl="node1" presStyleIdx="4" presStyleCnt="6">
        <dgm:presLayoutVars>
          <dgm:bulletEnabled val="1"/>
        </dgm:presLayoutVars>
      </dgm:prSet>
      <dgm:spPr/>
    </dgm:pt>
    <dgm:pt modelId="{1320D069-3901-A940-B1D3-EBC566CD8488}" type="pres">
      <dgm:prSet presAssocID="{C9C32108-951F-4303-8AF2-60B4F8285634}" presName="sibTrans" presStyleCnt="0"/>
      <dgm:spPr/>
    </dgm:pt>
    <dgm:pt modelId="{634D5B08-92EF-5C43-B832-2C74F07B0D2C}" type="pres">
      <dgm:prSet presAssocID="{0463A55F-0567-4DEB-88AE-FE6FC66CF5AA}" presName="node" presStyleLbl="node1" presStyleIdx="5" presStyleCnt="6">
        <dgm:presLayoutVars>
          <dgm:bulletEnabled val="1"/>
        </dgm:presLayoutVars>
      </dgm:prSet>
      <dgm:spPr/>
    </dgm:pt>
  </dgm:ptLst>
  <dgm:cxnLst>
    <dgm:cxn modelId="{CE13CD05-BA32-064E-A3C5-FD9A5D7736A4}" type="presOf" srcId="{5C8A940B-D95A-4C5A-99B7-A9AEA5296ABE}" destId="{296CBD75-53C4-B849-B671-D1AFE1CBAA0D}" srcOrd="0" destOrd="0" presId="urn:microsoft.com/office/officeart/2005/8/layout/default"/>
    <dgm:cxn modelId="{9AA1F80B-992B-4BDD-8020-4E5A6488A0F0}" srcId="{F7EC9281-E18F-48D5-9035-9DBCD32E3496}" destId="{01BABBC2-F6E1-41AC-9F24-1A3D73157F2F}" srcOrd="4" destOrd="0" parTransId="{3B77FA6D-5A18-45F3-887E-6EF9215BA86D}" sibTransId="{C9C32108-951F-4303-8AF2-60B4F8285634}"/>
    <dgm:cxn modelId="{DDE7E815-B6FC-4F88-AAF6-2460B4AB1E51}" srcId="{F7EC9281-E18F-48D5-9035-9DBCD32E3496}" destId="{00D490FF-4CBE-4899-8524-05A436B4FC75}" srcOrd="3" destOrd="0" parTransId="{61F42342-83D7-4C8E-AAE7-1A558B726DD7}" sibTransId="{1A2096E4-1EBD-481E-AB1B-4279DB9DC355}"/>
    <dgm:cxn modelId="{EC45C42E-9F90-2B46-A582-E12BD4A7BD03}" type="presOf" srcId="{92251A3B-B5B0-4A65-8D08-C3B508F3E606}" destId="{D9EE0BAE-028E-1041-971E-DE7A5586F37F}" srcOrd="0" destOrd="0" presId="urn:microsoft.com/office/officeart/2005/8/layout/default"/>
    <dgm:cxn modelId="{CDCA172F-0D80-4C81-9C41-46698EAE3089}" srcId="{F7EC9281-E18F-48D5-9035-9DBCD32E3496}" destId="{0463A55F-0567-4DEB-88AE-FE6FC66CF5AA}" srcOrd="5" destOrd="0" parTransId="{6B79CA9E-CC77-4929-99B8-C5E169018E9A}" sibTransId="{27F5A4A1-806C-482E-9E87-F7D78DAB28D3}"/>
    <dgm:cxn modelId="{4C4D8541-A2EA-6E45-9B6E-A0C5AA3FEC89}" type="presOf" srcId="{01BABBC2-F6E1-41AC-9F24-1A3D73157F2F}" destId="{B05FC287-7C1F-0343-8130-AA5DE72C74A0}" srcOrd="0" destOrd="0" presId="urn:microsoft.com/office/officeart/2005/8/layout/default"/>
    <dgm:cxn modelId="{DCAAFB49-4A0E-49BC-84E2-D3504CCAB1E6}" srcId="{F7EC9281-E18F-48D5-9035-9DBCD32E3496}" destId="{F8A13685-DC33-41DA-92F7-7BD6FE7A4222}" srcOrd="1" destOrd="0" parTransId="{B770BC96-CE52-4907-AFEE-17C17B120B35}" sibTransId="{1B606095-D549-4126-8977-721194B7723F}"/>
    <dgm:cxn modelId="{B6C8364E-C18C-7D43-BC13-5210E817289F}" type="presOf" srcId="{00D490FF-4CBE-4899-8524-05A436B4FC75}" destId="{516CF175-04C3-944E-A611-B9F4599D2903}" srcOrd="0" destOrd="0" presId="urn:microsoft.com/office/officeart/2005/8/layout/default"/>
    <dgm:cxn modelId="{88A11E8C-A10D-7A44-970D-72F74AF2994C}" type="presOf" srcId="{F8A13685-DC33-41DA-92F7-7BD6FE7A4222}" destId="{A2550817-97C2-E94D-92B6-19C9EF2B779A}" srcOrd="0" destOrd="0" presId="urn:microsoft.com/office/officeart/2005/8/layout/default"/>
    <dgm:cxn modelId="{75F57DB5-5DF9-4125-AACA-1DD7D555FA08}" srcId="{F7EC9281-E18F-48D5-9035-9DBCD32E3496}" destId="{92251A3B-B5B0-4A65-8D08-C3B508F3E606}" srcOrd="2" destOrd="0" parTransId="{4C6570D6-8146-4535-B0B4-B2CF1E9E2716}" sibTransId="{7E901A90-75F3-4048-8C2B-6D9E30FFB5CA}"/>
    <dgm:cxn modelId="{1B6D22C6-7E19-5446-A229-32EB02B39643}" type="presOf" srcId="{F7EC9281-E18F-48D5-9035-9DBCD32E3496}" destId="{0E918653-787D-BC42-BB81-449406EB2CD5}" srcOrd="0" destOrd="0" presId="urn:microsoft.com/office/officeart/2005/8/layout/default"/>
    <dgm:cxn modelId="{7706B2EF-CE85-4F48-BB3E-2EF54DEB802D}" srcId="{F7EC9281-E18F-48D5-9035-9DBCD32E3496}" destId="{5C8A940B-D95A-4C5A-99B7-A9AEA5296ABE}" srcOrd="0" destOrd="0" parTransId="{AAAC3E8F-4227-4E69-91E1-438F90FE67B2}" sibTransId="{BD217281-A285-4C94-91AE-A0D29B60AB6D}"/>
    <dgm:cxn modelId="{D5F34BF7-CEB3-F241-B038-B2D1FD28D294}" type="presOf" srcId="{0463A55F-0567-4DEB-88AE-FE6FC66CF5AA}" destId="{634D5B08-92EF-5C43-B832-2C74F07B0D2C}" srcOrd="0" destOrd="0" presId="urn:microsoft.com/office/officeart/2005/8/layout/default"/>
    <dgm:cxn modelId="{CE7A6280-D397-2D46-A2D1-38761B6C9923}" type="presParOf" srcId="{0E918653-787D-BC42-BB81-449406EB2CD5}" destId="{296CBD75-53C4-B849-B671-D1AFE1CBAA0D}" srcOrd="0" destOrd="0" presId="urn:microsoft.com/office/officeart/2005/8/layout/default"/>
    <dgm:cxn modelId="{AA3D95C7-AE2A-0F48-8F97-C07D2642094A}" type="presParOf" srcId="{0E918653-787D-BC42-BB81-449406EB2CD5}" destId="{11A45F24-67AE-B74E-B3CD-2864C854F3F8}" srcOrd="1" destOrd="0" presId="urn:microsoft.com/office/officeart/2005/8/layout/default"/>
    <dgm:cxn modelId="{8F2B90D7-806F-BF43-AC2F-6B4F8B9B5D3C}" type="presParOf" srcId="{0E918653-787D-BC42-BB81-449406EB2CD5}" destId="{A2550817-97C2-E94D-92B6-19C9EF2B779A}" srcOrd="2" destOrd="0" presId="urn:microsoft.com/office/officeart/2005/8/layout/default"/>
    <dgm:cxn modelId="{D8AC7CC0-D540-C244-9759-5C5206872B48}" type="presParOf" srcId="{0E918653-787D-BC42-BB81-449406EB2CD5}" destId="{3DCE93A0-B67C-A549-8D39-8248B70441BE}" srcOrd="3" destOrd="0" presId="urn:microsoft.com/office/officeart/2005/8/layout/default"/>
    <dgm:cxn modelId="{0BBFA6CB-9104-E54F-879E-A8D7D8DC41D9}" type="presParOf" srcId="{0E918653-787D-BC42-BB81-449406EB2CD5}" destId="{D9EE0BAE-028E-1041-971E-DE7A5586F37F}" srcOrd="4" destOrd="0" presId="urn:microsoft.com/office/officeart/2005/8/layout/default"/>
    <dgm:cxn modelId="{3FFF8145-E9E4-EC4E-9DA0-37C1260DED7E}" type="presParOf" srcId="{0E918653-787D-BC42-BB81-449406EB2CD5}" destId="{04CEEEB2-64DA-0B4B-9989-9476A4201376}" srcOrd="5" destOrd="0" presId="urn:microsoft.com/office/officeart/2005/8/layout/default"/>
    <dgm:cxn modelId="{D5E2814B-6670-534A-BB27-2F2B7DF874FF}" type="presParOf" srcId="{0E918653-787D-BC42-BB81-449406EB2CD5}" destId="{516CF175-04C3-944E-A611-B9F4599D2903}" srcOrd="6" destOrd="0" presId="urn:microsoft.com/office/officeart/2005/8/layout/default"/>
    <dgm:cxn modelId="{3BBACE1E-6C81-9644-9605-0B45905FDB8C}" type="presParOf" srcId="{0E918653-787D-BC42-BB81-449406EB2CD5}" destId="{73426849-A9A4-694C-9FE6-11FD652A4746}" srcOrd="7" destOrd="0" presId="urn:microsoft.com/office/officeart/2005/8/layout/default"/>
    <dgm:cxn modelId="{BD020A63-0927-0F4F-9A5E-71EE470CDF88}" type="presParOf" srcId="{0E918653-787D-BC42-BB81-449406EB2CD5}" destId="{B05FC287-7C1F-0343-8130-AA5DE72C74A0}" srcOrd="8" destOrd="0" presId="urn:microsoft.com/office/officeart/2005/8/layout/default"/>
    <dgm:cxn modelId="{A3AD5D1F-1D9C-604A-B7DE-88D7A997DA40}" type="presParOf" srcId="{0E918653-787D-BC42-BB81-449406EB2CD5}" destId="{1320D069-3901-A940-B1D3-EBC566CD8488}" srcOrd="9" destOrd="0" presId="urn:microsoft.com/office/officeart/2005/8/layout/default"/>
    <dgm:cxn modelId="{D6384F50-A85D-7E42-A630-98FE06D404AA}" type="presParOf" srcId="{0E918653-787D-BC42-BB81-449406EB2CD5}" destId="{634D5B08-92EF-5C43-B832-2C74F07B0D2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C9281-E18F-48D5-9035-9DBCD32E34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8A940B-D95A-4C5A-99B7-A9AEA5296ABE}">
      <dgm:prSet/>
      <dgm:spPr>
        <a:solidFill>
          <a:srgbClr val="28475A"/>
        </a:solidFill>
      </dgm:spPr>
      <dgm:t>
        <a:bodyPr/>
        <a:lstStyle/>
        <a:p>
          <a:pPr rtl="0"/>
          <a:r>
            <a:rPr lang="en-GB"/>
            <a:t>Prizes!</a:t>
          </a:r>
          <a:endParaRPr lang="en-US">
            <a:latin typeface="Calibri"/>
          </a:endParaRPr>
        </a:p>
      </dgm:t>
    </dgm:pt>
    <dgm:pt modelId="{AAAC3E8F-4227-4E69-91E1-438F90FE67B2}" type="parTrans" cxnId="{7706B2EF-CE85-4F48-BB3E-2EF54DEB802D}">
      <dgm:prSet/>
      <dgm:spPr/>
      <dgm:t>
        <a:bodyPr/>
        <a:lstStyle/>
        <a:p>
          <a:endParaRPr lang="en-US"/>
        </a:p>
      </dgm:t>
    </dgm:pt>
    <dgm:pt modelId="{BD217281-A285-4C94-91AE-A0D29B60AB6D}" type="sibTrans" cxnId="{7706B2EF-CE85-4F48-BB3E-2EF54DEB802D}">
      <dgm:prSet/>
      <dgm:spPr/>
      <dgm:t>
        <a:bodyPr/>
        <a:lstStyle/>
        <a:p>
          <a:endParaRPr lang="en-US"/>
        </a:p>
      </dgm:t>
    </dgm:pt>
    <dgm:pt modelId="{0463A55F-0567-4DEB-88AE-FE6FC66CF5AA}">
      <dgm:prSet/>
      <dgm:spPr>
        <a:solidFill>
          <a:srgbClr val="28475A"/>
        </a:solidFill>
      </dgm:spPr>
      <dgm:t>
        <a:bodyPr/>
        <a:lstStyle/>
        <a:p>
          <a:pPr rtl="0"/>
          <a:r>
            <a:rPr lang="en-GB"/>
            <a:t>Laptops for ‘exceptional’ team members</a:t>
          </a:r>
        </a:p>
      </dgm:t>
    </dgm:pt>
    <dgm:pt modelId="{6B79CA9E-CC77-4929-99B8-C5E169018E9A}" type="parTrans" cxnId="{CDCA172F-0D80-4C81-9C41-46698EAE3089}">
      <dgm:prSet/>
      <dgm:spPr/>
      <dgm:t>
        <a:bodyPr/>
        <a:lstStyle/>
        <a:p>
          <a:endParaRPr lang="en-US"/>
        </a:p>
      </dgm:t>
    </dgm:pt>
    <dgm:pt modelId="{27F5A4A1-806C-482E-9E87-F7D78DAB28D3}" type="sibTrans" cxnId="{CDCA172F-0D80-4C81-9C41-46698EAE3089}">
      <dgm:prSet/>
      <dgm:spPr/>
      <dgm:t>
        <a:bodyPr/>
        <a:lstStyle/>
        <a:p>
          <a:endParaRPr lang="en-US"/>
        </a:p>
      </dgm:t>
    </dgm:pt>
    <dgm:pt modelId="{0E918653-787D-BC42-BB81-449406EB2CD5}" type="pres">
      <dgm:prSet presAssocID="{F7EC9281-E18F-48D5-9035-9DBCD32E3496}" presName="diagram" presStyleCnt="0">
        <dgm:presLayoutVars>
          <dgm:dir/>
          <dgm:resizeHandles val="exact"/>
        </dgm:presLayoutVars>
      </dgm:prSet>
      <dgm:spPr/>
    </dgm:pt>
    <dgm:pt modelId="{296CBD75-53C4-B849-B671-D1AFE1CBAA0D}" type="pres">
      <dgm:prSet presAssocID="{5C8A940B-D95A-4C5A-99B7-A9AEA5296ABE}" presName="node" presStyleLbl="node1" presStyleIdx="0" presStyleCnt="2">
        <dgm:presLayoutVars>
          <dgm:bulletEnabled val="1"/>
        </dgm:presLayoutVars>
      </dgm:prSet>
      <dgm:spPr/>
    </dgm:pt>
    <dgm:pt modelId="{11A45F24-67AE-B74E-B3CD-2864C854F3F8}" type="pres">
      <dgm:prSet presAssocID="{BD217281-A285-4C94-91AE-A0D29B60AB6D}" presName="sibTrans" presStyleCnt="0"/>
      <dgm:spPr/>
    </dgm:pt>
    <dgm:pt modelId="{634D5B08-92EF-5C43-B832-2C74F07B0D2C}" type="pres">
      <dgm:prSet presAssocID="{0463A55F-0567-4DEB-88AE-FE6FC66CF5AA}" presName="node" presStyleLbl="node1" presStyleIdx="1" presStyleCnt="2">
        <dgm:presLayoutVars>
          <dgm:bulletEnabled val="1"/>
        </dgm:presLayoutVars>
      </dgm:prSet>
      <dgm:spPr/>
    </dgm:pt>
  </dgm:ptLst>
  <dgm:cxnLst>
    <dgm:cxn modelId="{CDCA172F-0D80-4C81-9C41-46698EAE3089}" srcId="{F7EC9281-E18F-48D5-9035-9DBCD32E3496}" destId="{0463A55F-0567-4DEB-88AE-FE6FC66CF5AA}" srcOrd="1" destOrd="0" parTransId="{6B79CA9E-CC77-4929-99B8-C5E169018E9A}" sibTransId="{27F5A4A1-806C-482E-9E87-F7D78DAB28D3}"/>
    <dgm:cxn modelId="{AE0AF73E-4F2F-4E12-9DED-A2F1762D527A}" type="presOf" srcId="{0463A55F-0567-4DEB-88AE-FE6FC66CF5AA}" destId="{634D5B08-92EF-5C43-B832-2C74F07B0D2C}" srcOrd="0" destOrd="0" presId="urn:microsoft.com/office/officeart/2005/8/layout/default"/>
    <dgm:cxn modelId="{E5F483B3-1E86-49E7-B816-5D044B8BA078}" type="presOf" srcId="{5C8A940B-D95A-4C5A-99B7-A9AEA5296ABE}" destId="{296CBD75-53C4-B849-B671-D1AFE1CBAA0D}" srcOrd="0" destOrd="0" presId="urn:microsoft.com/office/officeart/2005/8/layout/default"/>
    <dgm:cxn modelId="{1B6D22C6-7E19-5446-A229-32EB02B39643}" type="presOf" srcId="{F7EC9281-E18F-48D5-9035-9DBCD32E3496}" destId="{0E918653-787D-BC42-BB81-449406EB2CD5}" srcOrd="0" destOrd="0" presId="urn:microsoft.com/office/officeart/2005/8/layout/default"/>
    <dgm:cxn modelId="{7706B2EF-CE85-4F48-BB3E-2EF54DEB802D}" srcId="{F7EC9281-E18F-48D5-9035-9DBCD32E3496}" destId="{5C8A940B-D95A-4C5A-99B7-A9AEA5296ABE}" srcOrd="0" destOrd="0" parTransId="{AAAC3E8F-4227-4E69-91E1-438F90FE67B2}" sibTransId="{BD217281-A285-4C94-91AE-A0D29B60AB6D}"/>
    <dgm:cxn modelId="{AC00A0BB-60F0-4E89-B874-C86E67E472A3}" type="presParOf" srcId="{0E918653-787D-BC42-BB81-449406EB2CD5}" destId="{296CBD75-53C4-B849-B671-D1AFE1CBAA0D}" srcOrd="0" destOrd="0" presId="urn:microsoft.com/office/officeart/2005/8/layout/default"/>
    <dgm:cxn modelId="{272E30E2-4BDB-4BD0-A34E-49720643420C}" type="presParOf" srcId="{0E918653-787D-BC42-BB81-449406EB2CD5}" destId="{11A45F24-67AE-B74E-B3CD-2864C854F3F8}" srcOrd="1" destOrd="0" presId="urn:microsoft.com/office/officeart/2005/8/layout/default"/>
    <dgm:cxn modelId="{BA23D762-F5CD-496F-9D70-BFE145136484}" type="presParOf" srcId="{0E918653-787D-BC42-BB81-449406EB2CD5}" destId="{634D5B08-92EF-5C43-B832-2C74F07B0D2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0ED76-AC72-4000-81E8-3FDE1A3E1846}" type="doc">
      <dgm:prSet loTypeId="urn:microsoft.com/office/officeart/2018/2/layout/IconCircle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E67FD7-B8A9-44BA-8B5C-FB4A55175A2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Online entry deadline, Friday 5th March</a:t>
          </a:r>
          <a:endParaRPr lang="en-US"/>
        </a:p>
      </dgm:t>
    </dgm:pt>
    <dgm:pt modelId="{8AE16F80-0087-4F24-AC70-0B47BE99654B}" type="parTrans" cxnId="{A86F4FF0-5F31-48A4-B60C-0F3ADF1D09CF}">
      <dgm:prSet/>
      <dgm:spPr/>
      <dgm:t>
        <a:bodyPr/>
        <a:lstStyle/>
        <a:p>
          <a:endParaRPr lang="en-US"/>
        </a:p>
      </dgm:t>
    </dgm:pt>
    <dgm:pt modelId="{B120629C-6C58-42CE-8847-6EECF60D996E}" type="sibTrans" cxnId="{A86F4FF0-5F31-48A4-B60C-0F3ADF1D09C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F896ED5-D9C0-41AA-96DE-9B01A1717A0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First team briefing, Tuesday 9</a:t>
          </a:r>
          <a:r>
            <a:rPr lang="en-GB" baseline="30000"/>
            <a:t>th </a:t>
          </a:r>
          <a:r>
            <a:rPr lang="en-GB"/>
            <a:t>March</a:t>
          </a:r>
          <a:endParaRPr lang="en-US"/>
        </a:p>
      </dgm:t>
    </dgm:pt>
    <dgm:pt modelId="{86B3E1CA-DCBA-4C8C-81CF-5818996FEC97}" type="parTrans" cxnId="{A71BC5F9-BEE0-403C-85EA-AF3E4EAB12D0}">
      <dgm:prSet/>
      <dgm:spPr/>
      <dgm:t>
        <a:bodyPr/>
        <a:lstStyle/>
        <a:p>
          <a:endParaRPr lang="en-US"/>
        </a:p>
      </dgm:t>
    </dgm:pt>
    <dgm:pt modelId="{65349808-56FC-4D91-8F35-BF7F84F16E73}" type="sibTrans" cxnId="{A71BC5F9-BEE0-403C-85EA-AF3E4EAB12D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6C5A8B7-B068-4F3B-A4D8-83E966C3735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latin typeface="Calibri"/>
            </a:rPr>
            <a:t>Student</a:t>
          </a:r>
          <a:r>
            <a:rPr lang="en-GB"/>
            <a:t> presentations </a:t>
          </a:r>
          <a:r>
            <a:rPr lang="en-GB">
              <a:latin typeface="Calibri"/>
            </a:rPr>
            <a:t>and judging, Friday</a:t>
          </a:r>
          <a:r>
            <a:rPr lang="en-GB"/>
            <a:t> 28th May </a:t>
          </a:r>
          <a:endParaRPr lang="en-US"/>
        </a:p>
      </dgm:t>
    </dgm:pt>
    <dgm:pt modelId="{82B61C14-69FD-4646-BA5D-D81B4B39B84F}" type="parTrans" cxnId="{043D1648-FB22-4F28-8BA7-4A2EF5E938C6}">
      <dgm:prSet/>
      <dgm:spPr/>
      <dgm:t>
        <a:bodyPr/>
        <a:lstStyle/>
        <a:p>
          <a:endParaRPr lang="en-US"/>
        </a:p>
      </dgm:t>
    </dgm:pt>
    <dgm:pt modelId="{60306857-CBAD-43A6-86B9-96FE709EA2E8}" type="sibTrans" cxnId="{043D1648-FB22-4F28-8BA7-4A2EF5E938C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BA82A94-50BC-4749-97F2-2960436BD7F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Award presentations June (TBC)</a:t>
          </a:r>
          <a:endParaRPr lang="en-US"/>
        </a:p>
      </dgm:t>
    </dgm:pt>
    <dgm:pt modelId="{C904435D-F138-40EC-A821-5338D2B1F305}" type="parTrans" cxnId="{248DE39C-3799-4A8D-A653-21BEF0AAC4EC}">
      <dgm:prSet/>
      <dgm:spPr/>
      <dgm:t>
        <a:bodyPr/>
        <a:lstStyle/>
        <a:p>
          <a:endParaRPr lang="en-US"/>
        </a:p>
      </dgm:t>
    </dgm:pt>
    <dgm:pt modelId="{AA335018-E518-4EB3-BB94-30F1BBABE803}" type="sibTrans" cxnId="{248DE39C-3799-4A8D-A653-21BEF0AAC4E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A157E57-4D44-4915-9913-E534C37B28B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Online communications via DJ Academy Online</a:t>
          </a:r>
          <a:endParaRPr lang="en-US"/>
        </a:p>
      </dgm:t>
    </dgm:pt>
    <dgm:pt modelId="{A722E13D-333C-488B-A7E3-58758ACAFECC}" type="parTrans" cxnId="{4DE9D7DD-2395-4D52-A3C4-A15DBA3214BE}">
      <dgm:prSet/>
      <dgm:spPr/>
      <dgm:t>
        <a:bodyPr/>
        <a:lstStyle/>
        <a:p>
          <a:endParaRPr lang="en-US"/>
        </a:p>
      </dgm:t>
    </dgm:pt>
    <dgm:pt modelId="{D21E0088-C1FE-452C-B1F2-BEACE267818F}" type="sibTrans" cxnId="{4DE9D7DD-2395-4D52-A3C4-A15DBA3214B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7B5A5C7-B0AA-40D9-8BF2-C8039409C32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Online training sessions provided</a:t>
          </a:r>
          <a:endParaRPr lang="en-US"/>
        </a:p>
      </dgm:t>
    </dgm:pt>
    <dgm:pt modelId="{C0AF77FA-DB5B-4934-B447-E967E16CFEA0}" type="parTrans" cxnId="{7D449862-EEFA-4137-A6FF-070928D4C2D2}">
      <dgm:prSet/>
      <dgm:spPr/>
      <dgm:t>
        <a:bodyPr/>
        <a:lstStyle/>
        <a:p>
          <a:endParaRPr lang="en-US"/>
        </a:p>
      </dgm:t>
    </dgm:pt>
    <dgm:pt modelId="{E04D369B-0AC6-4195-B98B-3B9D2F6B617F}" type="sibTrans" cxnId="{7D449862-EEFA-4137-A6FF-070928D4C2D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5BD68DE-C586-4F93-82F7-1298B16F87D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FREE to enter!</a:t>
          </a:r>
          <a:endParaRPr lang="en-US"/>
        </a:p>
      </dgm:t>
    </dgm:pt>
    <dgm:pt modelId="{DE78E0F6-9AFF-47E0-B3EF-F19FCD05CDD9}" type="parTrans" cxnId="{959D4C89-46E1-431B-8366-BECB7AB3F5AE}">
      <dgm:prSet/>
      <dgm:spPr/>
      <dgm:t>
        <a:bodyPr/>
        <a:lstStyle/>
        <a:p>
          <a:endParaRPr lang="en-US"/>
        </a:p>
      </dgm:t>
    </dgm:pt>
    <dgm:pt modelId="{930495F5-5642-4724-A435-2CD77BFF254C}" type="sibTrans" cxnId="{959D4C89-46E1-431B-8366-BECB7AB3F5AE}">
      <dgm:prSet/>
      <dgm:spPr/>
      <dgm:t>
        <a:bodyPr/>
        <a:lstStyle/>
        <a:p>
          <a:endParaRPr lang="en-US"/>
        </a:p>
      </dgm:t>
    </dgm:pt>
    <dgm:pt modelId="{120C8AD8-52DB-41CA-B566-C7BCA0039A7B}" type="pres">
      <dgm:prSet presAssocID="{C780ED76-AC72-4000-81E8-3FDE1A3E1846}" presName="root" presStyleCnt="0">
        <dgm:presLayoutVars>
          <dgm:dir/>
          <dgm:resizeHandles val="exact"/>
        </dgm:presLayoutVars>
      </dgm:prSet>
      <dgm:spPr/>
    </dgm:pt>
    <dgm:pt modelId="{E7A57F90-CD52-4AC9-BAC7-FF5F38921658}" type="pres">
      <dgm:prSet presAssocID="{C780ED76-AC72-4000-81E8-3FDE1A3E1846}" presName="container" presStyleCnt="0">
        <dgm:presLayoutVars>
          <dgm:dir/>
          <dgm:resizeHandles val="exact"/>
        </dgm:presLayoutVars>
      </dgm:prSet>
      <dgm:spPr/>
    </dgm:pt>
    <dgm:pt modelId="{07DEBC05-49DF-4D86-8A6C-A99EC20F5BAD}" type="pres">
      <dgm:prSet presAssocID="{C2E67FD7-B8A9-44BA-8B5C-FB4A55175A2A}" presName="compNode" presStyleCnt="0"/>
      <dgm:spPr/>
    </dgm:pt>
    <dgm:pt modelId="{B40E31C8-006D-4825-9428-69D71C7AF2FC}" type="pres">
      <dgm:prSet presAssocID="{C2E67FD7-B8A9-44BA-8B5C-FB4A55175A2A}" presName="iconBgRect" presStyleLbl="bgShp" presStyleIdx="0" presStyleCnt="7"/>
      <dgm:spPr>
        <a:solidFill>
          <a:srgbClr val="72C6C8">
            <a:alpha val="19000"/>
          </a:srgbClr>
        </a:solidFill>
      </dgm:spPr>
    </dgm:pt>
    <dgm:pt modelId="{AD10919F-BD88-47AC-8FA1-76A6F3589818}" type="pres">
      <dgm:prSet presAssocID="{C2E67FD7-B8A9-44BA-8B5C-FB4A55175A2A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</dgm:pt>
    <dgm:pt modelId="{EE6522FD-32BE-4265-B020-768F258E6C3D}" type="pres">
      <dgm:prSet presAssocID="{C2E67FD7-B8A9-44BA-8B5C-FB4A55175A2A}" presName="spaceRect" presStyleCnt="0"/>
      <dgm:spPr/>
    </dgm:pt>
    <dgm:pt modelId="{E4ED1B89-D283-454B-9403-A0D77BA7AC49}" type="pres">
      <dgm:prSet presAssocID="{C2E67FD7-B8A9-44BA-8B5C-FB4A55175A2A}" presName="textRect" presStyleLbl="revTx" presStyleIdx="0" presStyleCnt="7">
        <dgm:presLayoutVars>
          <dgm:chMax val="1"/>
          <dgm:chPref val="1"/>
        </dgm:presLayoutVars>
      </dgm:prSet>
      <dgm:spPr/>
    </dgm:pt>
    <dgm:pt modelId="{9793CB6F-E971-468E-87D0-BABB9936E8D9}" type="pres">
      <dgm:prSet presAssocID="{B120629C-6C58-42CE-8847-6EECF60D996E}" presName="sibTrans" presStyleLbl="sibTrans2D1" presStyleIdx="0" presStyleCnt="0"/>
      <dgm:spPr/>
    </dgm:pt>
    <dgm:pt modelId="{E52C0EBC-C05D-4B98-AD81-F5EC0C69863E}" type="pres">
      <dgm:prSet presAssocID="{DF896ED5-D9C0-41AA-96DE-9B01A1717A03}" presName="compNode" presStyleCnt="0"/>
      <dgm:spPr/>
    </dgm:pt>
    <dgm:pt modelId="{614DBB18-1139-45A9-955A-174FFB7509E0}" type="pres">
      <dgm:prSet presAssocID="{DF896ED5-D9C0-41AA-96DE-9B01A1717A03}" presName="iconBgRect" presStyleLbl="bgShp" presStyleIdx="1" presStyleCnt="7"/>
      <dgm:spPr>
        <a:solidFill>
          <a:srgbClr val="72C6C8">
            <a:alpha val="19000"/>
          </a:srgbClr>
        </a:solidFill>
      </dgm:spPr>
    </dgm:pt>
    <dgm:pt modelId="{73A63816-0E34-4FF2-A200-09F4911906D0}" type="pres">
      <dgm:prSet presAssocID="{DF896ED5-D9C0-41AA-96DE-9B01A1717A0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4D86C4A-8E22-4BDF-89E3-2756231D6331}" type="pres">
      <dgm:prSet presAssocID="{DF896ED5-D9C0-41AA-96DE-9B01A1717A03}" presName="spaceRect" presStyleCnt="0"/>
      <dgm:spPr/>
    </dgm:pt>
    <dgm:pt modelId="{25B6CF4B-B3C3-496D-8380-A01C5CCC4DE0}" type="pres">
      <dgm:prSet presAssocID="{DF896ED5-D9C0-41AA-96DE-9B01A1717A03}" presName="textRect" presStyleLbl="revTx" presStyleIdx="1" presStyleCnt="7">
        <dgm:presLayoutVars>
          <dgm:chMax val="1"/>
          <dgm:chPref val="1"/>
        </dgm:presLayoutVars>
      </dgm:prSet>
      <dgm:spPr/>
    </dgm:pt>
    <dgm:pt modelId="{A0403C00-02DF-4088-A810-9586D207675D}" type="pres">
      <dgm:prSet presAssocID="{65349808-56FC-4D91-8F35-BF7F84F16E73}" presName="sibTrans" presStyleLbl="sibTrans2D1" presStyleIdx="0" presStyleCnt="0"/>
      <dgm:spPr/>
    </dgm:pt>
    <dgm:pt modelId="{FBEDA898-59D9-4E5D-B9A8-7F966EDBC2C0}" type="pres">
      <dgm:prSet presAssocID="{06C5A8B7-B068-4F3B-A4D8-83E966C37350}" presName="compNode" presStyleCnt="0"/>
      <dgm:spPr/>
    </dgm:pt>
    <dgm:pt modelId="{620A9381-70CC-42C0-B108-8F21345FB241}" type="pres">
      <dgm:prSet presAssocID="{06C5A8B7-B068-4F3B-A4D8-83E966C37350}" presName="iconBgRect" presStyleLbl="bgShp" presStyleIdx="2" presStyleCnt="7"/>
      <dgm:spPr>
        <a:solidFill>
          <a:srgbClr val="72C6C8">
            <a:alpha val="19000"/>
          </a:srgbClr>
        </a:solidFill>
      </dgm:spPr>
    </dgm:pt>
    <dgm:pt modelId="{636D559D-7B91-43C3-9DE2-FDE7B78B6236}" type="pres">
      <dgm:prSet presAssocID="{06C5A8B7-B068-4F3B-A4D8-83E966C37350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4320474-83C6-4FB4-9307-527EAC5DED76}" type="pres">
      <dgm:prSet presAssocID="{06C5A8B7-B068-4F3B-A4D8-83E966C37350}" presName="spaceRect" presStyleCnt="0"/>
      <dgm:spPr/>
    </dgm:pt>
    <dgm:pt modelId="{A9D13F21-274E-46C6-9671-FDE3325C5169}" type="pres">
      <dgm:prSet presAssocID="{06C5A8B7-B068-4F3B-A4D8-83E966C37350}" presName="textRect" presStyleLbl="revTx" presStyleIdx="2" presStyleCnt="7">
        <dgm:presLayoutVars>
          <dgm:chMax val="1"/>
          <dgm:chPref val="1"/>
        </dgm:presLayoutVars>
      </dgm:prSet>
      <dgm:spPr/>
    </dgm:pt>
    <dgm:pt modelId="{1B268E40-848F-4217-8648-A10DA1857C86}" type="pres">
      <dgm:prSet presAssocID="{60306857-CBAD-43A6-86B9-96FE709EA2E8}" presName="sibTrans" presStyleLbl="sibTrans2D1" presStyleIdx="0" presStyleCnt="0"/>
      <dgm:spPr/>
    </dgm:pt>
    <dgm:pt modelId="{10A2DB22-73FB-4982-A94D-AA884D26B3F4}" type="pres">
      <dgm:prSet presAssocID="{1BA82A94-50BC-4749-97F2-2960436BD7F0}" presName="compNode" presStyleCnt="0"/>
      <dgm:spPr/>
    </dgm:pt>
    <dgm:pt modelId="{90C19199-EDA5-4F11-B78B-338821F79DCA}" type="pres">
      <dgm:prSet presAssocID="{1BA82A94-50BC-4749-97F2-2960436BD7F0}" presName="iconBgRect" presStyleLbl="bgShp" presStyleIdx="3" presStyleCnt="7"/>
      <dgm:spPr>
        <a:solidFill>
          <a:srgbClr val="72C6C8">
            <a:alpha val="19000"/>
          </a:srgbClr>
        </a:solidFill>
      </dgm:spPr>
    </dgm:pt>
    <dgm:pt modelId="{D3B0D139-AF97-471E-9F52-75AAC0BE053D}" type="pres">
      <dgm:prSet presAssocID="{1BA82A94-50BC-4749-97F2-2960436BD7F0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74F7ECC-E7F4-4FEF-A4AB-986B16DC7152}" type="pres">
      <dgm:prSet presAssocID="{1BA82A94-50BC-4749-97F2-2960436BD7F0}" presName="spaceRect" presStyleCnt="0"/>
      <dgm:spPr/>
    </dgm:pt>
    <dgm:pt modelId="{35BA7127-2C91-4923-9A78-34789FC4D4E4}" type="pres">
      <dgm:prSet presAssocID="{1BA82A94-50BC-4749-97F2-2960436BD7F0}" presName="textRect" presStyleLbl="revTx" presStyleIdx="3" presStyleCnt="7">
        <dgm:presLayoutVars>
          <dgm:chMax val="1"/>
          <dgm:chPref val="1"/>
        </dgm:presLayoutVars>
      </dgm:prSet>
      <dgm:spPr/>
    </dgm:pt>
    <dgm:pt modelId="{1A9A7534-8622-4BC5-94EF-383D987F2398}" type="pres">
      <dgm:prSet presAssocID="{AA335018-E518-4EB3-BB94-30F1BBABE803}" presName="sibTrans" presStyleLbl="sibTrans2D1" presStyleIdx="0" presStyleCnt="0"/>
      <dgm:spPr/>
    </dgm:pt>
    <dgm:pt modelId="{119A8677-B779-4DF2-ABAC-3CF56C53119E}" type="pres">
      <dgm:prSet presAssocID="{8A157E57-4D44-4915-9913-E534C37B28B1}" presName="compNode" presStyleCnt="0"/>
      <dgm:spPr/>
    </dgm:pt>
    <dgm:pt modelId="{9A6F613C-9BE5-496B-9A6E-7AF7B06D62BE}" type="pres">
      <dgm:prSet presAssocID="{8A157E57-4D44-4915-9913-E534C37B28B1}" presName="iconBgRect" presStyleLbl="bgShp" presStyleIdx="4" presStyleCnt="7"/>
      <dgm:spPr>
        <a:solidFill>
          <a:srgbClr val="72C6C8">
            <a:alpha val="19000"/>
          </a:srgbClr>
        </a:solidFill>
      </dgm:spPr>
    </dgm:pt>
    <dgm:pt modelId="{9083CD30-470A-4491-AE0A-3182A856FF65}" type="pres">
      <dgm:prSet presAssocID="{8A157E57-4D44-4915-9913-E534C37B28B1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J"/>
        </a:ext>
      </dgm:extLst>
    </dgm:pt>
    <dgm:pt modelId="{79B8E83E-B31D-40FC-9E42-8E7E1B3947D8}" type="pres">
      <dgm:prSet presAssocID="{8A157E57-4D44-4915-9913-E534C37B28B1}" presName="spaceRect" presStyleCnt="0"/>
      <dgm:spPr/>
    </dgm:pt>
    <dgm:pt modelId="{598671D7-1131-4CDD-9590-FE98BDAC9DB1}" type="pres">
      <dgm:prSet presAssocID="{8A157E57-4D44-4915-9913-E534C37B28B1}" presName="textRect" presStyleLbl="revTx" presStyleIdx="4" presStyleCnt="7">
        <dgm:presLayoutVars>
          <dgm:chMax val="1"/>
          <dgm:chPref val="1"/>
        </dgm:presLayoutVars>
      </dgm:prSet>
      <dgm:spPr/>
    </dgm:pt>
    <dgm:pt modelId="{78FE5F25-2E65-4896-AE08-CD3266AD5712}" type="pres">
      <dgm:prSet presAssocID="{D21E0088-C1FE-452C-B1F2-BEACE267818F}" presName="sibTrans" presStyleLbl="sibTrans2D1" presStyleIdx="0" presStyleCnt="0"/>
      <dgm:spPr/>
    </dgm:pt>
    <dgm:pt modelId="{076CAE73-87DD-4092-8D54-DB1DED99FD8B}" type="pres">
      <dgm:prSet presAssocID="{87B5A5C7-B0AA-40D9-8BF2-C8039409C321}" presName="compNode" presStyleCnt="0"/>
      <dgm:spPr/>
    </dgm:pt>
    <dgm:pt modelId="{49153E32-1630-490C-A5BF-39B335E9A62E}" type="pres">
      <dgm:prSet presAssocID="{87B5A5C7-B0AA-40D9-8BF2-C8039409C321}" presName="iconBgRect" presStyleLbl="bgShp" presStyleIdx="5" presStyleCnt="7"/>
      <dgm:spPr>
        <a:solidFill>
          <a:srgbClr val="72C6C8">
            <a:alpha val="19000"/>
          </a:srgbClr>
        </a:solidFill>
      </dgm:spPr>
    </dgm:pt>
    <dgm:pt modelId="{11918CB3-D620-4F53-8480-9240CB04E16A}" type="pres">
      <dgm:prSet presAssocID="{87B5A5C7-B0AA-40D9-8BF2-C8039409C32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9DD45B0-2804-4F1E-9590-64FE234EAA34}" type="pres">
      <dgm:prSet presAssocID="{87B5A5C7-B0AA-40D9-8BF2-C8039409C321}" presName="spaceRect" presStyleCnt="0"/>
      <dgm:spPr/>
    </dgm:pt>
    <dgm:pt modelId="{A0CE5CA0-3031-4A95-8B11-A159288CEBAE}" type="pres">
      <dgm:prSet presAssocID="{87B5A5C7-B0AA-40D9-8BF2-C8039409C321}" presName="textRect" presStyleLbl="revTx" presStyleIdx="5" presStyleCnt="7">
        <dgm:presLayoutVars>
          <dgm:chMax val="1"/>
          <dgm:chPref val="1"/>
        </dgm:presLayoutVars>
      </dgm:prSet>
      <dgm:spPr/>
    </dgm:pt>
    <dgm:pt modelId="{9F2A80F3-4086-4530-874D-4B878DEC3806}" type="pres">
      <dgm:prSet presAssocID="{E04D369B-0AC6-4195-B98B-3B9D2F6B617F}" presName="sibTrans" presStyleLbl="sibTrans2D1" presStyleIdx="0" presStyleCnt="0"/>
      <dgm:spPr/>
    </dgm:pt>
    <dgm:pt modelId="{99CAF508-4550-4197-B18F-FA216A0D91C2}" type="pres">
      <dgm:prSet presAssocID="{75BD68DE-C586-4F93-82F7-1298B16F87D8}" presName="compNode" presStyleCnt="0"/>
      <dgm:spPr/>
    </dgm:pt>
    <dgm:pt modelId="{91B3FB54-053F-4F6E-947A-8304A7D23DF6}" type="pres">
      <dgm:prSet presAssocID="{75BD68DE-C586-4F93-82F7-1298B16F87D8}" presName="iconBgRect" presStyleLbl="bgShp" presStyleIdx="6" presStyleCnt="7"/>
      <dgm:spPr>
        <a:solidFill>
          <a:srgbClr val="72C6C8">
            <a:alpha val="19000"/>
          </a:srgbClr>
        </a:solidFill>
      </dgm:spPr>
    </dgm:pt>
    <dgm:pt modelId="{8150929C-3AED-4509-8F74-C0032DD4CFDB}" type="pres">
      <dgm:prSet presAssocID="{75BD68DE-C586-4F93-82F7-1298B16F87D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</dgm:pt>
    <dgm:pt modelId="{33FE5A75-0AF9-4ECD-B1C8-1FA329667A94}" type="pres">
      <dgm:prSet presAssocID="{75BD68DE-C586-4F93-82F7-1298B16F87D8}" presName="spaceRect" presStyleCnt="0"/>
      <dgm:spPr/>
    </dgm:pt>
    <dgm:pt modelId="{31DBA801-F3C4-4ADC-A02A-4C6434B208E0}" type="pres">
      <dgm:prSet presAssocID="{75BD68DE-C586-4F93-82F7-1298B16F87D8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5B2EED0F-B568-4623-B76C-44F312BC6FD4}" type="presOf" srcId="{DF896ED5-D9C0-41AA-96DE-9B01A1717A03}" destId="{25B6CF4B-B3C3-496D-8380-A01C5CCC4DE0}" srcOrd="0" destOrd="0" presId="urn:microsoft.com/office/officeart/2018/2/layout/IconCircleList"/>
    <dgm:cxn modelId="{6EFB7521-24D4-40AD-8F87-52739A206399}" type="presOf" srcId="{65349808-56FC-4D91-8F35-BF7F84F16E73}" destId="{A0403C00-02DF-4088-A810-9586D207675D}" srcOrd="0" destOrd="0" presId="urn:microsoft.com/office/officeart/2018/2/layout/IconCircleList"/>
    <dgm:cxn modelId="{54DFF440-1B63-446D-924B-B7EF90E754EE}" type="presOf" srcId="{AA335018-E518-4EB3-BB94-30F1BBABE803}" destId="{1A9A7534-8622-4BC5-94EF-383D987F2398}" srcOrd="0" destOrd="0" presId="urn:microsoft.com/office/officeart/2018/2/layout/IconCircleList"/>
    <dgm:cxn modelId="{043D1648-FB22-4F28-8BA7-4A2EF5E938C6}" srcId="{C780ED76-AC72-4000-81E8-3FDE1A3E1846}" destId="{06C5A8B7-B068-4F3B-A4D8-83E966C37350}" srcOrd="2" destOrd="0" parTransId="{82B61C14-69FD-4646-BA5D-D81B4B39B84F}" sibTransId="{60306857-CBAD-43A6-86B9-96FE709EA2E8}"/>
    <dgm:cxn modelId="{3D118F4C-EECD-4222-9EAC-7A667ED23E7E}" type="presOf" srcId="{60306857-CBAD-43A6-86B9-96FE709EA2E8}" destId="{1B268E40-848F-4217-8648-A10DA1857C86}" srcOrd="0" destOrd="0" presId="urn:microsoft.com/office/officeart/2018/2/layout/IconCircleList"/>
    <dgm:cxn modelId="{A58D8A53-A77C-4FD2-9A9A-17DBC2EBC194}" type="presOf" srcId="{87B5A5C7-B0AA-40D9-8BF2-C8039409C321}" destId="{A0CE5CA0-3031-4A95-8B11-A159288CEBAE}" srcOrd="0" destOrd="0" presId="urn:microsoft.com/office/officeart/2018/2/layout/IconCircleList"/>
    <dgm:cxn modelId="{7D449862-EEFA-4137-A6FF-070928D4C2D2}" srcId="{C780ED76-AC72-4000-81E8-3FDE1A3E1846}" destId="{87B5A5C7-B0AA-40D9-8BF2-C8039409C321}" srcOrd="5" destOrd="0" parTransId="{C0AF77FA-DB5B-4934-B447-E967E16CFEA0}" sibTransId="{E04D369B-0AC6-4195-B98B-3B9D2F6B617F}"/>
    <dgm:cxn modelId="{A7367D64-C8F8-472B-BA2A-007DD59926FF}" type="presOf" srcId="{B120629C-6C58-42CE-8847-6EECF60D996E}" destId="{9793CB6F-E971-468E-87D0-BABB9936E8D9}" srcOrd="0" destOrd="0" presId="urn:microsoft.com/office/officeart/2018/2/layout/IconCircleList"/>
    <dgm:cxn modelId="{931B5D73-133D-43E1-8715-3D331A1CC1A4}" type="presOf" srcId="{D21E0088-C1FE-452C-B1F2-BEACE267818F}" destId="{78FE5F25-2E65-4896-AE08-CD3266AD5712}" srcOrd="0" destOrd="0" presId="urn:microsoft.com/office/officeart/2018/2/layout/IconCircleList"/>
    <dgm:cxn modelId="{20358487-A24F-4FED-8B88-943A19EE525D}" type="presOf" srcId="{C2E67FD7-B8A9-44BA-8B5C-FB4A55175A2A}" destId="{E4ED1B89-D283-454B-9403-A0D77BA7AC49}" srcOrd="0" destOrd="0" presId="urn:microsoft.com/office/officeart/2018/2/layout/IconCircleList"/>
    <dgm:cxn modelId="{959D4C89-46E1-431B-8366-BECB7AB3F5AE}" srcId="{C780ED76-AC72-4000-81E8-3FDE1A3E1846}" destId="{75BD68DE-C586-4F93-82F7-1298B16F87D8}" srcOrd="6" destOrd="0" parTransId="{DE78E0F6-9AFF-47E0-B3EF-F19FCD05CDD9}" sibTransId="{930495F5-5642-4724-A435-2CD77BFF254C}"/>
    <dgm:cxn modelId="{276F3F8C-BEC8-47EB-AEC0-8937245571C9}" type="presOf" srcId="{75BD68DE-C586-4F93-82F7-1298B16F87D8}" destId="{31DBA801-F3C4-4ADC-A02A-4C6434B208E0}" srcOrd="0" destOrd="0" presId="urn:microsoft.com/office/officeart/2018/2/layout/IconCircleList"/>
    <dgm:cxn modelId="{248DE39C-3799-4A8D-A653-21BEF0AAC4EC}" srcId="{C780ED76-AC72-4000-81E8-3FDE1A3E1846}" destId="{1BA82A94-50BC-4749-97F2-2960436BD7F0}" srcOrd="3" destOrd="0" parTransId="{C904435D-F138-40EC-A821-5338D2B1F305}" sibTransId="{AA335018-E518-4EB3-BB94-30F1BBABE803}"/>
    <dgm:cxn modelId="{0BFE67BD-2E1D-483D-B40C-57B923FF5321}" type="presOf" srcId="{E04D369B-0AC6-4195-B98B-3B9D2F6B617F}" destId="{9F2A80F3-4086-4530-874D-4B878DEC3806}" srcOrd="0" destOrd="0" presId="urn:microsoft.com/office/officeart/2018/2/layout/IconCircleList"/>
    <dgm:cxn modelId="{EA856FC4-B201-4E63-9F6E-6F0D50B18915}" type="presOf" srcId="{C780ED76-AC72-4000-81E8-3FDE1A3E1846}" destId="{120C8AD8-52DB-41CA-B566-C7BCA0039A7B}" srcOrd="0" destOrd="0" presId="urn:microsoft.com/office/officeart/2018/2/layout/IconCircleList"/>
    <dgm:cxn modelId="{4DE9D7DD-2395-4D52-A3C4-A15DBA3214BE}" srcId="{C780ED76-AC72-4000-81E8-3FDE1A3E1846}" destId="{8A157E57-4D44-4915-9913-E534C37B28B1}" srcOrd="4" destOrd="0" parTransId="{A722E13D-333C-488B-A7E3-58758ACAFECC}" sibTransId="{D21E0088-C1FE-452C-B1F2-BEACE267818F}"/>
    <dgm:cxn modelId="{D31AB6DF-DF35-4C7B-8605-692E05C14485}" type="presOf" srcId="{1BA82A94-50BC-4749-97F2-2960436BD7F0}" destId="{35BA7127-2C91-4923-9A78-34789FC4D4E4}" srcOrd="0" destOrd="0" presId="urn:microsoft.com/office/officeart/2018/2/layout/IconCircleList"/>
    <dgm:cxn modelId="{D0B513E5-5CB0-420B-88EF-6378B925F4F0}" type="presOf" srcId="{8A157E57-4D44-4915-9913-E534C37B28B1}" destId="{598671D7-1131-4CDD-9590-FE98BDAC9DB1}" srcOrd="0" destOrd="0" presId="urn:microsoft.com/office/officeart/2018/2/layout/IconCircleList"/>
    <dgm:cxn modelId="{A86F4FF0-5F31-48A4-B60C-0F3ADF1D09CF}" srcId="{C780ED76-AC72-4000-81E8-3FDE1A3E1846}" destId="{C2E67FD7-B8A9-44BA-8B5C-FB4A55175A2A}" srcOrd="0" destOrd="0" parTransId="{8AE16F80-0087-4F24-AC70-0B47BE99654B}" sibTransId="{B120629C-6C58-42CE-8847-6EECF60D996E}"/>
    <dgm:cxn modelId="{A71BC5F9-BEE0-403C-85EA-AF3E4EAB12D0}" srcId="{C780ED76-AC72-4000-81E8-3FDE1A3E1846}" destId="{DF896ED5-D9C0-41AA-96DE-9B01A1717A03}" srcOrd="1" destOrd="0" parTransId="{86B3E1CA-DCBA-4C8C-81CF-5818996FEC97}" sibTransId="{65349808-56FC-4D91-8F35-BF7F84F16E73}"/>
    <dgm:cxn modelId="{84D933FD-BABA-46AF-82B8-FC20B4A98263}" type="presOf" srcId="{06C5A8B7-B068-4F3B-A4D8-83E966C37350}" destId="{A9D13F21-274E-46C6-9671-FDE3325C5169}" srcOrd="0" destOrd="0" presId="urn:microsoft.com/office/officeart/2018/2/layout/IconCircleList"/>
    <dgm:cxn modelId="{4BDAA190-2A7E-493D-9A4F-2800A6F992EA}" type="presParOf" srcId="{120C8AD8-52DB-41CA-B566-C7BCA0039A7B}" destId="{E7A57F90-CD52-4AC9-BAC7-FF5F38921658}" srcOrd="0" destOrd="0" presId="urn:microsoft.com/office/officeart/2018/2/layout/IconCircleList"/>
    <dgm:cxn modelId="{96F11D22-BE05-4128-8AE2-D9DC5F953ED0}" type="presParOf" srcId="{E7A57F90-CD52-4AC9-BAC7-FF5F38921658}" destId="{07DEBC05-49DF-4D86-8A6C-A99EC20F5BAD}" srcOrd="0" destOrd="0" presId="urn:microsoft.com/office/officeart/2018/2/layout/IconCircleList"/>
    <dgm:cxn modelId="{6C48056E-D40C-4949-9D22-161F541D3E61}" type="presParOf" srcId="{07DEBC05-49DF-4D86-8A6C-A99EC20F5BAD}" destId="{B40E31C8-006D-4825-9428-69D71C7AF2FC}" srcOrd="0" destOrd="0" presId="urn:microsoft.com/office/officeart/2018/2/layout/IconCircleList"/>
    <dgm:cxn modelId="{BE9A5C96-E7FA-48BF-86DE-9158D1A4D237}" type="presParOf" srcId="{07DEBC05-49DF-4D86-8A6C-A99EC20F5BAD}" destId="{AD10919F-BD88-47AC-8FA1-76A6F3589818}" srcOrd="1" destOrd="0" presId="urn:microsoft.com/office/officeart/2018/2/layout/IconCircleList"/>
    <dgm:cxn modelId="{CEADFBD9-706C-476F-B235-906EE6925C99}" type="presParOf" srcId="{07DEBC05-49DF-4D86-8A6C-A99EC20F5BAD}" destId="{EE6522FD-32BE-4265-B020-768F258E6C3D}" srcOrd="2" destOrd="0" presId="urn:microsoft.com/office/officeart/2018/2/layout/IconCircleList"/>
    <dgm:cxn modelId="{5B78E4EA-5036-4EB0-89F0-FC42ED23705D}" type="presParOf" srcId="{07DEBC05-49DF-4D86-8A6C-A99EC20F5BAD}" destId="{E4ED1B89-D283-454B-9403-A0D77BA7AC49}" srcOrd="3" destOrd="0" presId="urn:microsoft.com/office/officeart/2018/2/layout/IconCircleList"/>
    <dgm:cxn modelId="{09F2E3BA-4C75-40B6-93D2-A05B45F3004F}" type="presParOf" srcId="{E7A57F90-CD52-4AC9-BAC7-FF5F38921658}" destId="{9793CB6F-E971-468E-87D0-BABB9936E8D9}" srcOrd="1" destOrd="0" presId="urn:microsoft.com/office/officeart/2018/2/layout/IconCircleList"/>
    <dgm:cxn modelId="{A6DD63B6-64A2-4D87-8E9F-AF3A2A7916B4}" type="presParOf" srcId="{E7A57F90-CD52-4AC9-BAC7-FF5F38921658}" destId="{E52C0EBC-C05D-4B98-AD81-F5EC0C69863E}" srcOrd="2" destOrd="0" presId="urn:microsoft.com/office/officeart/2018/2/layout/IconCircleList"/>
    <dgm:cxn modelId="{29994B18-BF8E-4F0E-A813-5FF47E172BA5}" type="presParOf" srcId="{E52C0EBC-C05D-4B98-AD81-F5EC0C69863E}" destId="{614DBB18-1139-45A9-955A-174FFB7509E0}" srcOrd="0" destOrd="0" presId="urn:microsoft.com/office/officeart/2018/2/layout/IconCircleList"/>
    <dgm:cxn modelId="{B928F095-C14E-4409-B897-1C681588B5AE}" type="presParOf" srcId="{E52C0EBC-C05D-4B98-AD81-F5EC0C69863E}" destId="{73A63816-0E34-4FF2-A200-09F4911906D0}" srcOrd="1" destOrd="0" presId="urn:microsoft.com/office/officeart/2018/2/layout/IconCircleList"/>
    <dgm:cxn modelId="{1836E573-54A4-4118-BAAC-663549F6B8C6}" type="presParOf" srcId="{E52C0EBC-C05D-4B98-AD81-F5EC0C69863E}" destId="{B4D86C4A-8E22-4BDF-89E3-2756231D6331}" srcOrd="2" destOrd="0" presId="urn:microsoft.com/office/officeart/2018/2/layout/IconCircleList"/>
    <dgm:cxn modelId="{933506BE-8915-41CC-90BD-15C1EA1C929F}" type="presParOf" srcId="{E52C0EBC-C05D-4B98-AD81-F5EC0C69863E}" destId="{25B6CF4B-B3C3-496D-8380-A01C5CCC4DE0}" srcOrd="3" destOrd="0" presId="urn:microsoft.com/office/officeart/2018/2/layout/IconCircleList"/>
    <dgm:cxn modelId="{FD7716B7-FB9E-4A25-A687-A6AD71D3A5CC}" type="presParOf" srcId="{E7A57F90-CD52-4AC9-BAC7-FF5F38921658}" destId="{A0403C00-02DF-4088-A810-9586D207675D}" srcOrd="3" destOrd="0" presId="urn:microsoft.com/office/officeart/2018/2/layout/IconCircleList"/>
    <dgm:cxn modelId="{0DD78F81-62ED-42D3-A17C-C77FF2B44330}" type="presParOf" srcId="{E7A57F90-CD52-4AC9-BAC7-FF5F38921658}" destId="{FBEDA898-59D9-4E5D-B9A8-7F966EDBC2C0}" srcOrd="4" destOrd="0" presId="urn:microsoft.com/office/officeart/2018/2/layout/IconCircleList"/>
    <dgm:cxn modelId="{3759609A-0662-44B6-BA64-E941904FB977}" type="presParOf" srcId="{FBEDA898-59D9-4E5D-B9A8-7F966EDBC2C0}" destId="{620A9381-70CC-42C0-B108-8F21345FB241}" srcOrd="0" destOrd="0" presId="urn:microsoft.com/office/officeart/2018/2/layout/IconCircleList"/>
    <dgm:cxn modelId="{48A9848C-201F-49D5-A272-DB11A1A62A20}" type="presParOf" srcId="{FBEDA898-59D9-4E5D-B9A8-7F966EDBC2C0}" destId="{636D559D-7B91-43C3-9DE2-FDE7B78B6236}" srcOrd="1" destOrd="0" presId="urn:microsoft.com/office/officeart/2018/2/layout/IconCircleList"/>
    <dgm:cxn modelId="{5E640150-5976-491D-9376-BEAE2C1A1755}" type="presParOf" srcId="{FBEDA898-59D9-4E5D-B9A8-7F966EDBC2C0}" destId="{D4320474-83C6-4FB4-9307-527EAC5DED76}" srcOrd="2" destOrd="0" presId="urn:microsoft.com/office/officeart/2018/2/layout/IconCircleList"/>
    <dgm:cxn modelId="{8D2AEB5F-2B19-427C-8DBA-21AAADC3A54B}" type="presParOf" srcId="{FBEDA898-59D9-4E5D-B9A8-7F966EDBC2C0}" destId="{A9D13F21-274E-46C6-9671-FDE3325C5169}" srcOrd="3" destOrd="0" presId="urn:microsoft.com/office/officeart/2018/2/layout/IconCircleList"/>
    <dgm:cxn modelId="{F4633094-1633-4E51-A811-8D85615A132F}" type="presParOf" srcId="{E7A57F90-CD52-4AC9-BAC7-FF5F38921658}" destId="{1B268E40-848F-4217-8648-A10DA1857C86}" srcOrd="5" destOrd="0" presId="urn:microsoft.com/office/officeart/2018/2/layout/IconCircleList"/>
    <dgm:cxn modelId="{853102A4-6475-447E-98BA-EDF0B3369A03}" type="presParOf" srcId="{E7A57F90-CD52-4AC9-BAC7-FF5F38921658}" destId="{10A2DB22-73FB-4982-A94D-AA884D26B3F4}" srcOrd="6" destOrd="0" presId="urn:microsoft.com/office/officeart/2018/2/layout/IconCircleList"/>
    <dgm:cxn modelId="{7DDAEF14-312B-42C8-B75E-02CB54DEBF67}" type="presParOf" srcId="{10A2DB22-73FB-4982-A94D-AA884D26B3F4}" destId="{90C19199-EDA5-4F11-B78B-338821F79DCA}" srcOrd="0" destOrd="0" presId="urn:microsoft.com/office/officeart/2018/2/layout/IconCircleList"/>
    <dgm:cxn modelId="{26343CE7-0624-4981-BFE3-61F9384429E3}" type="presParOf" srcId="{10A2DB22-73FB-4982-A94D-AA884D26B3F4}" destId="{D3B0D139-AF97-471E-9F52-75AAC0BE053D}" srcOrd="1" destOrd="0" presId="urn:microsoft.com/office/officeart/2018/2/layout/IconCircleList"/>
    <dgm:cxn modelId="{51AD81CD-56C5-41A9-B728-441A926A53A1}" type="presParOf" srcId="{10A2DB22-73FB-4982-A94D-AA884D26B3F4}" destId="{574F7ECC-E7F4-4FEF-A4AB-986B16DC7152}" srcOrd="2" destOrd="0" presId="urn:microsoft.com/office/officeart/2018/2/layout/IconCircleList"/>
    <dgm:cxn modelId="{7A67C932-F093-47DC-86F8-BB20A7A38398}" type="presParOf" srcId="{10A2DB22-73FB-4982-A94D-AA884D26B3F4}" destId="{35BA7127-2C91-4923-9A78-34789FC4D4E4}" srcOrd="3" destOrd="0" presId="urn:microsoft.com/office/officeart/2018/2/layout/IconCircleList"/>
    <dgm:cxn modelId="{BBC5F2D8-CE39-4A87-B759-78AF0E386042}" type="presParOf" srcId="{E7A57F90-CD52-4AC9-BAC7-FF5F38921658}" destId="{1A9A7534-8622-4BC5-94EF-383D987F2398}" srcOrd="7" destOrd="0" presId="urn:microsoft.com/office/officeart/2018/2/layout/IconCircleList"/>
    <dgm:cxn modelId="{25F72981-73E0-4652-93EA-B5C0713FCE52}" type="presParOf" srcId="{E7A57F90-CD52-4AC9-BAC7-FF5F38921658}" destId="{119A8677-B779-4DF2-ABAC-3CF56C53119E}" srcOrd="8" destOrd="0" presId="urn:microsoft.com/office/officeart/2018/2/layout/IconCircleList"/>
    <dgm:cxn modelId="{085B2B47-AA8A-4BB1-B650-86207091EFE8}" type="presParOf" srcId="{119A8677-B779-4DF2-ABAC-3CF56C53119E}" destId="{9A6F613C-9BE5-496B-9A6E-7AF7B06D62BE}" srcOrd="0" destOrd="0" presId="urn:microsoft.com/office/officeart/2018/2/layout/IconCircleList"/>
    <dgm:cxn modelId="{9F70C9D6-B427-4E43-B708-187EF8A9F874}" type="presParOf" srcId="{119A8677-B779-4DF2-ABAC-3CF56C53119E}" destId="{9083CD30-470A-4491-AE0A-3182A856FF65}" srcOrd="1" destOrd="0" presId="urn:microsoft.com/office/officeart/2018/2/layout/IconCircleList"/>
    <dgm:cxn modelId="{79B94EEC-E11C-4EC7-ADC6-A69BDF354530}" type="presParOf" srcId="{119A8677-B779-4DF2-ABAC-3CF56C53119E}" destId="{79B8E83E-B31D-40FC-9E42-8E7E1B3947D8}" srcOrd="2" destOrd="0" presId="urn:microsoft.com/office/officeart/2018/2/layout/IconCircleList"/>
    <dgm:cxn modelId="{5920959E-304D-45BA-A481-3870047ECCA4}" type="presParOf" srcId="{119A8677-B779-4DF2-ABAC-3CF56C53119E}" destId="{598671D7-1131-4CDD-9590-FE98BDAC9DB1}" srcOrd="3" destOrd="0" presId="urn:microsoft.com/office/officeart/2018/2/layout/IconCircleList"/>
    <dgm:cxn modelId="{BBF54706-4529-4F08-96B3-89500F8382B5}" type="presParOf" srcId="{E7A57F90-CD52-4AC9-BAC7-FF5F38921658}" destId="{78FE5F25-2E65-4896-AE08-CD3266AD5712}" srcOrd="9" destOrd="0" presId="urn:microsoft.com/office/officeart/2018/2/layout/IconCircleList"/>
    <dgm:cxn modelId="{8D9B3B97-34E4-43C1-BCBB-327FE3B4657A}" type="presParOf" srcId="{E7A57F90-CD52-4AC9-BAC7-FF5F38921658}" destId="{076CAE73-87DD-4092-8D54-DB1DED99FD8B}" srcOrd="10" destOrd="0" presId="urn:microsoft.com/office/officeart/2018/2/layout/IconCircleList"/>
    <dgm:cxn modelId="{1AD1E38A-69E3-4ADF-99DD-840993A72C0D}" type="presParOf" srcId="{076CAE73-87DD-4092-8D54-DB1DED99FD8B}" destId="{49153E32-1630-490C-A5BF-39B335E9A62E}" srcOrd="0" destOrd="0" presId="urn:microsoft.com/office/officeart/2018/2/layout/IconCircleList"/>
    <dgm:cxn modelId="{B2C44C4C-CD9A-4D93-93DF-0D6E4EE6ADAF}" type="presParOf" srcId="{076CAE73-87DD-4092-8D54-DB1DED99FD8B}" destId="{11918CB3-D620-4F53-8480-9240CB04E16A}" srcOrd="1" destOrd="0" presId="urn:microsoft.com/office/officeart/2018/2/layout/IconCircleList"/>
    <dgm:cxn modelId="{2A551E48-4E86-4198-89E5-38F0B78ADA1A}" type="presParOf" srcId="{076CAE73-87DD-4092-8D54-DB1DED99FD8B}" destId="{79DD45B0-2804-4F1E-9590-64FE234EAA34}" srcOrd="2" destOrd="0" presId="urn:microsoft.com/office/officeart/2018/2/layout/IconCircleList"/>
    <dgm:cxn modelId="{97E06450-350F-41BC-8855-1D1DB58BB328}" type="presParOf" srcId="{076CAE73-87DD-4092-8D54-DB1DED99FD8B}" destId="{A0CE5CA0-3031-4A95-8B11-A159288CEBAE}" srcOrd="3" destOrd="0" presId="urn:microsoft.com/office/officeart/2018/2/layout/IconCircleList"/>
    <dgm:cxn modelId="{59C8A1D8-89CD-4771-A5D8-A0A2C7469D7B}" type="presParOf" srcId="{E7A57F90-CD52-4AC9-BAC7-FF5F38921658}" destId="{9F2A80F3-4086-4530-874D-4B878DEC3806}" srcOrd="11" destOrd="0" presId="urn:microsoft.com/office/officeart/2018/2/layout/IconCircleList"/>
    <dgm:cxn modelId="{91C63A4E-511E-4B90-9A84-B9AA97C7F886}" type="presParOf" srcId="{E7A57F90-CD52-4AC9-BAC7-FF5F38921658}" destId="{99CAF508-4550-4197-B18F-FA216A0D91C2}" srcOrd="12" destOrd="0" presId="urn:microsoft.com/office/officeart/2018/2/layout/IconCircleList"/>
    <dgm:cxn modelId="{6AC7DDB4-72BC-4048-A01A-43C9C39352E1}" type="presParOf" srcId="{99CAF508-4550-4197-B18F-FA216A0D91C2}" destId="{91B3FB54-053F-4F6E-947A-8304A7D23DF6}" srcOrd="0" destOrd="0" presId="urn:microsoft.com/office/officeart/2018/2/layout/IconCircleList"/>
    <dgm:cxn modelId="{903ED0D9-7976-482C-A614-F7F9B4370443}" type="presParOf" srcId="{99CAF508-4550-4197-B18F-FA216A0D91C2}" destId="{8150929C-3AED-4509-8F74-C0032DD4CFDB}" srcOrd="1" destOrd="0" presId="urn:microsoft.com/office/officeart/2018/2/layout/IconCircleList"/>
    <dgm:cxn modelId="{EE8CC4BD-0FC3-44A9-A98C-28A02766DC9A}" type="presParOf" srcId="{99CAF508-4550-4197-B18F-FA216A0D91C2}" destId="{33FE5A75-0AF9-4ECD-B1C8-1FA329667A94}" srcOrd="2" destOrd="0" presId="urn:microsoft.com/office/officeart/2018/2/layout/IconCircleList"/>
    <dgm:cxn modelId="{BED1D01C-61EC-4F11-B0BC-C8F7DB67AEFF}" type="presParOf" srcId="{99CAF508-4550-4197-B18F-FA216A0D91C2}" destId="{31DBA801-F3C4-4ADC-A02A-4C6434B208E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0B335C-9BB7-4F0B-AE56-AFDA6C16733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DBE0CB2-62C2-43CA-824F-80A9BA17DF65}">
      <dgm:prSet phldrT="[Text]"/>
      <dgm:spPr/>
      <dgm:t>
        <a:bodyPr/>
        <a:lstStyle/>
        <a:p>
          <a:r>
            <a:rPr lang="en-GB">
              <a:latin typeface="Trebuchet MS" panose="020B0603020202020204" pitchFamily="34" charset="0"/>
            </a:rPr>
            <a:t>24 </a:t>
          </a:r>
          <a:r>
            <a:rPr lang="en-GB" baseline="0">
              <a:latin typeface="Trebuchet MS" panose="020B0603020202020204" pitchFamily="34" charset="0"/>
            </a:rPr>
            <a:t>March: Student Presentations </a:t>
          </a:r>
          <a:endParaRPr lang="en-GB">
            <a:latin typeface="Trebuchet MS" panose="020B0603020202020204" pitchFamily="34" charset="0"/>
          </a:endParaRPr>
        </a:p>
      </dgm:t>
    </dgm:pt>
    <dgm:pt modelId="{766FE893-C45E-44D1-B4E9-BBCF9FCF87A6}" type="parTrans" cxnId="{B90562B1-C2E7-4B15-8EDB-0E707EF9BD35}">
      <dgm:prSet/>
      <dgm:spPr/>
      <dgm:t>
        <a:bodyPr/>
        <a:lstStyle/>
        <a:p>
          <a:endParaRPr lang="en-GB"/>
        </a:p>
      </dgm:t>
    </dgm:pt>
    <dgm:pt modelId="{2610E8F2-0069-4E63-A46B-3AE985C63119}" type="sibTrans" cxnId="{B90562B1-C2E7-4B15-8EDB-0E707EF9BD35}">
      <dgm:prSet/>
      <dgm:spPr/>
      <dgm:t>
        <a:bodyPr/>
        <a:lstStyle/>
        <a:p>
          <a:endParaRPr lang="en-GB"/>
        </a:p>
      </dgm:t>
    </dgm:pt>
    <dgm:pt modelId="{17D2657E-B0FA-4730-823D-C9E9F0CB2A79}">
      <dgm:prSet phldrT="[Text]" custT="1"/>
      <dgm:spPr/>
      <dgm:t>
        <a:bodyPr/>
        <a:lstStyle/>
        <a:p>
          <a:r>
            <a:rPr lang="en-GB" sz="14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Team-by-team presentation to market their design to the </a:t>
          </a:r>
          <a:r>
            <a:rPr lang="en-GB" sz="1400" err="1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Postbox</a:t>
          </a:r>
          <a:r>
            <a:rPr lang="en-GB" sz="14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 Challenge technical panel</a:t>
          </a:r>
          <a:endParaRPr lang="en-GB" sz="1400">
            <a:latin typeface="Trebuchet MS" panose="020B0603020202020204" pitchFamily="34" charset="0"/>
            <a:cs typeface="Calibri" panose="020F0502020204030204" pitchFamily="34" charset="0"/>
          </a:endParaRPr>
        </a:p>
      </dgm:t>
    </dgm:pt>
    <dgm:pt modelId="{AAB081E7-E481-49E1-B260-A7308280E324}" type="parTrans" cxnId="{D393A2A9-69E2-4125-B95B-D801817D456F}">
      <dgm:prSet/>
      <dgm:spPr/>
      <dgm:t>
        <a:bodyPr/>
        <a:lstStyle/>
        <a:p>
          <a:endParaRPr lang="en-GB"/>
        </a:p>
      </dgm:t>
    </dgm:pt>
    <dgm:pt modelId="{5388E32A-C3E6-4D9E-A8F0-64D13A9011FF}" type="sibTrans" cxnId="{D393A2A9-69E2-4125-B95B-D801817D456F}">
      <dgm:prSet/>
      <dgm:spPr/>
      <dgm:t>
        <a:bodyPr/>
        <a:lstStyle/>
        <a:p>
          <a:endParaRPr lang="en-GB"/>
        </a:p>
      </dgm:t>
    </dgm:pt>
    <dgm:pt modelId="{A652E3E7-C8B4-482C-837F-147B4857FD6E}">
      <dgm:prSet phldrT="[Text]"/>
      <dgm:spPr/>
      <dgm:t>
        <a:bodyPr/>
        <a:lstStyle/>
        <a:p>
          <a:r>
            <a:rPr lang="en-GB">
              <a:latin typeface="Trebuchet MS" panose="020B0603020202020204" pitchFamily="34" charset="0"/>
            </a:rPr>
            <a:t>11 May: Prototype Review </a:t>
          </a:r>
        </a:p>
      </dgm:t>
    </dgm:pt>
    <dgm:pt modelId="{484F0504-7F94-4C6C-B579-675B4FE141D5}" type="parTrans" cxnId="{414E9211-D827-4692-A56A-527BBC4A9615}">
      <dgm:prSet/>
      <dgm:spPr/>
      <dgm:t>
        <a:bodyPr/>
        <a:lstStyle/>
        <a:p>
          <a:endParaRPr lang="en-GB"/>
        </a:p>
      </dgm:t>
    </dgm:pt>
    <dgm:pt modelId="{8D5C09B6-19EE-402D-B338-816FF00DE977}" type="sibTrans" cxnId="{414E9211-D827-4692-A56A-527BBC4A9615}">
      <dgm:prSet/>
      <dgm:spPr/>
      <dgm:t>
        <a:bodyPr/>
        <a:lstStyle/>
        <a:p>
          <a:endParaRPr lang="en-GB"/>
        </a:p>
      </dgm:t>
    </dgm:pt>
    <dgm:pt modelId="{896236A4-8F29-4B4E-A4C2-8D3E6C3055F4}">
      <dgm:prSet phldrT="[Text]" custT="1"/>
      <dgm:spPr/>
      <dgm:t>
        <a:bodyPr/>
        <a:lstStyle/>
        <a:p>
          <a:r>
            <a:rPr lang="en-GB" sz="14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Team-by-team prototype review with technical panel. Hopefully this will involve a real </a:t>
          </a:r>
          <a:r>
            <a:rPr lang="en-GB" sz="1400" err="1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Postbox</a:t>
          </a:r>
          <a:r>
            <a:rPr lang="en-GB" sz="14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, COVID-19 depending</a:t>
          </a:r>
          <a:endParaRPr lang="en-GB" sz="1400">
            <a:latin typeface="Trebuchet MS" panose="020B0603020202020204" pitchFamily="34" charset="0"/>
            <a:cs typeface="Calibri" panose="020F0502020204030204" pitchFamily="34" charset="0"/>
          </a:endParaRPr>
        </a:p>
      </dgm:t>
    </dgm:pt>
    <dgm:pt modelId="{05A464A7-2D4F-43FA-BA2F-E8364B2D8F16}" type="parTrans" cxnId="{83D445DB-D511-480E-BF76-A0BCA153DBA6}">
      <dgm:prSet/>
      <dgm:spPr/>
      <dgm:t>
        <a:bodyPr/>
        <a:lstStyle/>
        <a:p>
          <a:endParaRPr lang="en-GB"/>
        </a:p>
      </dgm:t>
    </dgm:pt>
    <dgm:pt modelId="{1A9CFBD9-913D-4650-91E5-5F970528903A}" type="sibTrans" cxnId="{83D445DB-D511-480E-BF76-A0BCA153DBA6}">
      <dgm:prSet/>
      <dgm:spPr/>
      <dgm:t>
        <a:bodyPr/>
        <a:lstStyle/>
        <a:p>
          <a:endParaRPr lang="en-GB"/>
        </a:p>
      </dgm:t>
    </dgm:pt>
    <dgm:pt modelId="{5EC6E707-3F5F-4BB0-8524-2BEE137B7377}">
      <dgm:prSet phldrT="[Text]"/>
      <dgm:spPr/>
      <dgm:t>
        <a:bodyPr/>
        <a:lstStyle/>
        <a:p>
          <a:r>
            <a:rPr lang="en-GB">
              <a:latin typeface="Trebuchet MS" panose="020B0603020202020204" pitchFamily="34" charset="0"/>
            </a:rPr>
            <a:t>28 May: Evaluation and Judging </a:t>
          </a:r>
        </a:p>
      </dgm:t>
    </dgm:pt>
    <dgm:pt modelId="{3642495C-7E03-4EDF-94B8-77217EE47665}" type="parTrans" cxnId="{43C758ED-633D-407F-AF36-64439F39A8D0}">
      <dgm:prSet/>
      <dgm:spPr/>
      <dgm:t>
        <a:bodyPr/>
        <a:lstStyle/>
        <a:p>
          <a:endParaRPr lang="en-GB"/>
        </a:p>
      </dgm:t>
    </dgm:pt>
    <dgm:pt modelId="{0435FFA1-EBD1-4E42-B901-0335472EBF62}" type="sibTrans" cxnId="{43C758ED-633D-407F-AF36-64439F39A8D0}">
      <dgm:prSet/>
      <dgm:spPr/>
      <dgm:t>
        <a:bodyPr/>
        <a:lstStyle/>
        <a:p>
          <a:endParaRPr lang="en-GB"/>
        </a:p>
      </dgm:t>
    </dgm:pt>
    <dgm:pt modelId="{993E3F12-C5B7-4905-A81D-9C740717ED0F}">
      <dgm:prSet phldrT="[Text]" custT="1"/>
      <dgm:spPr/>
      <dgm:t>
        <a:bodyPr/>
        <a:lstStyle/>
        <a:p>
          <a:r>
            <a:rPr lang="en-GB" sz="1400">
              <a:latin typeface="Trebuchet MS" panose="020B0603020202020204" pitchFamily="34" charset="0"/>
              <a:cs typeface="Calibri" panose="020F0502020204030204" pitchFamily="34" charset="0"/>
            </a:rPr>
            <a:t>Teams will present their final designs to the judges</a:t>
          </a:r>
        </a:p>
      </dgm:t>
    </dgm:pt>
    <dgm:pt modelId="{A428936C-DB11-457C-AF36-A3AD0B8CD399}" type="parTrans" cxnId="{F2D2435B-8F8F-4622-8EF4-BFAE5DE9FC90}">
      <dgm:prSet/>
      <dgm:spPr/>
      <dgm:t>
        <a:bodyPr/>
        <a:lstStyle/>
        <a:p>
          <a:endParaRPr lang="en-GB"/>
        </a:p>
      </dgm:t>
    </dgm:pt>
    <dgm:pt modelId="{BEA1E819-AA56-4C28-B1E1-AD62041378E9}" type="sibTrans" cxnId="{F2D2435B-8F8F-4622-8EF4-BFAE5DE9FC90}">
      <dgm:prSet/>
      <dgm:spPr/>
      <dgm:t>
        <a:bodyPr/>
        <a:lstStyle/>
        <a:p>
          <a:endParaRPr lang="en-GB"/>
        </a:p>
      </dgm:t>
    </dgm:pt>
    <dgm:pt modelId="{0E77CB3E-6065-4055-850B-B7CCA44A548F}">
      <dgm:prSet phldrT="[Text]"/>
      <dgm:spPr/>
      <dgm:t>
        <a:bodyPr/>
        <a:lstStyle/>
        <a:p>
          <a:r>
            <a:rPr lang="en-GB">
              <a:latin typeface="Trebuchet MS" panose="020B0603020202020204" pitchFamily="34" charset="0"/>
            </a:rPr>
            <a:t>June: Awards</a:t>
          </a:r>
        </a:p>
      </dgm:t>
    </dgm:pt>
    <dgm:pt modelId="{E8C1DE34-EEAE-4580-AF98-55EE1F2D85AA}" type="parTrans" cxnId="{1EEE6723-A626-4AF1-A7A3-B71DC8DB7D31}">
      <dgm:prSet/>
      <dgm:spPr/>
      <dgm:t>
        <a:bodyPr/>
        <a:lstStyle/>
        <a:p>
          <a:endParaRPr lang="en-GB"/>
        </a:p>
      </dgm:t>
    </dgm:pt>
    <dgm:pt modelId="{34A680A2-BD02-4A06-BC55-643F7A2DD02F}" type="sibTrans" cxnId="{1EEE6723-A626-4AF1-A7A3-B71DC8DB7D31}">
      <dgm:prSet/>
      <dgm:spPr/>
      <dgm:t>
        <a:bodyPr/>
        <a:lstStyle/>
        <a:p>
          <a:endParaRPr lang="en-GB"/>
        </a:p>
      </dgm:t>
    </dgm:pt>
    <dgm:pt modelId="{7B01265A-0A8F-430E-8696-741CD861334E}">
      <dgm:prSet phldrT="[Text]" custT="1"/>
      <dgm:spPr/>
      <dgm:t>
        <a:bodyPr/>
        <a:lstStyle/>
        <a:p>
          <a:pPr rtl="0"/>
          <a:r>
            <a:rPr lang="en-GB" sz="1400">
              <a:latin typeface="Trebuchet MS" panose="020B0603020202020204" pitchFamily="34" charset="0"/>
              <a:cs typeface="Calibri" panose="020F0502020204030204" pitchFamily="34" charset="0"/>
            </a:rPr>
            <a:t>Winners will be announced and awards presented – Date and format to be confirmed</a:t>
          </a:r>
        </a:p>
      </dgm:t>
    </dgm:pt>
    <dgm:pt modelId="{9B2BE132-72C6-43BF-95B6-018CC7E9C8FF}" type="parTrans" cxnId="{CAF60E87-10AA-4C27-872B-1F82D15886A4}">
      <dgm:prSet/>
      <dgm:spPr/>
      <dgm:t>
        <a:bodyPr/>
        <a:lstStyle/>
        <a:p>
          <a:endParaRPr lang="en-GB"/>
        </a:p>
      </dgm:t>
    </dgm:pt>
    <dgm:pt modelId="{326620B4-D91A-4397-96E4-567223346712}" type="sibTrans" cxnId="{CAF60E87-10AA-4C27-872B-1F82D15886A4}">
      <dgm:prSet/>
      <dgm:spPr/>
      <dgm:t>
        <a:bodyPr/>
        <a:lstStyle/>
        <a:p>
          <a:endParaRPr lang="en-GB"/>
        </a:p>
      </dgm:t>
    </dgm:pt>
    <dgm:pt modelId="{DC88F304-29DD-4685-9BEF-B9D5C603F282}" type="pres">
      <dgm:prSet presAssocID="{CB0B335C-9BB7-4F0B-AE56-AFDA6C16733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AE0CD5E-A886-4CA9-8268-C764E5ACD15D}" type="pres">
      <dgm:prSet presAssocID="{0DBE0CB2-62C2-43CA-824F-80A9BA17DF65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ED2F3A53-05E1-42D7-932E-FFA5C17F10DA}" type="pres">
      <dgm:prSet presAssocID="{0DBE0CB2-62C2-43CA-824F-80A9BA17DF65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511C94BA-E964-4B28-ACE8-80576E050494}" type="pres">
      <dgm:prSet presAssocID="{A652E3E7-C8B4-482C-837F-147B4857FD6E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6C975CBC-3B31-4CCE-9B12-C284E4F63FBF}" type="pres">
      <dgm:prSet presAssocID="{A652E3E7-C8B4-482C-837F-147B4857FD6E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399A6A03-9407-4944-BAE9-B2DB1ADCFC15}" type="pres">
      <dgm:prSet presAssocID="{5EC6E707-3F5F-4BB0-8524-2BEE137B7377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7A2CBD8C-6844-45A8-8B5F-654F7EF12D7E}" type="pres">
      <dgm:prSet presAssocID="{5EC6E707-3F5F-4BB0-8524-2BEE137B7377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6CF24032-E9CF-4344-A6D3-666FBBEA895A}" type="pres">
      <dgm:prSet presAssocID="{0E77CB3E-6065-4055-850B-B7CCA44A548F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22CD36CB-0FC2-4FFC-B802-81A435C22A78}" type="pres">
      <dgm:prSet presAssocID="{0E77CB3E-6065-4055-850B-B7CCA44A548F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14E9211-D827-4692-A56A-527BBC4A9615}" srcId="{CB0B335C-9BB7-4F0B-AE56-AFDA6C167334}" destId="{A652E3E7-C8B4-482C-837F-147B4857FD6E}" srcOrd="1" destOrd="0" parTransId="{484F0504-7F94-4C6C-B579-675B4FE141D5}" sibTransId="{8D5C09B6-19EE-402D-B338-816FF00DE977}"/>
    <dgm:cxn modelId="{1EEE6723-A626-4AF1-A7A3-B71DC8DB7D31}" srcId="{CB0B335C-9BB7-4F0B-AE56-AFDA6C167334}" destId="{0E77CB3E-6065-4055-850B-B7CCA44A548F}" srcOrd="3" destOrd="0" parTransId="{E8C1DE34-EEAE-4580-AF98-55EE1F2D85AA}" sibTransId="{34A680A2-BD02-4A06-BC55-643F7A2DD02F}"/>
    <dgm:cxn modelId="{87CD1433-A709-4A88-80A2-F5C943D0CD68}" type="presOf" srcId="{A652E3E7-C8B4-482C-837F-147B4857FD6E}" destId="{511C94BA-E964-4B28-ACE8-80576E050494}" srcOrd="0" destOrd="0" presId="urn:microsoft.com/office/officeart/2009/3/layout/IncreasingArrowsProcess"/>
    <dgm:cxn modelId="{5AECB43D-0FB4-4445-9E5D-C18D7C3DBF43}" type="presOf" srcId="{7B01265A-0A8F-430E-8696-741CD861334E}" destId="{22CD36CB-0FC2-4FFC-B802-81A435C22A78}" srcOrd="0" destOrd="0" presId="urn:microsoft.com/office/officeart/2009/3/layout/IncreasingArrowsProcess"/>
    <dgm:cxn modelId="{CCD3384F-7945-4B90-919B-3114D7C83352}" type="presOf" srcId="{CB0B335C-9BB7-4F0B-AE56-AFDA6C167334}" destId="{DC88F304-29DD-4685-9BEF-B9D5C603F282}" srcOrd="0" destOrd="0" presId="urn:microsoft.com/office/officeart/2009/3/layout/IncreasingArrowsProcess"/>
    <dgm:cxn modelId="{F2D2435B-8F8F-4622-8EF4-BFAE5DE9FC90}" srcId="{5EC6E707-3F5F-4BB0-8524-2BEE137B7377}" destId="{993E3F12-C5B7-4905-A81D-9C740717ED0F}" srcOrd="0" destOrd="0" parTransId="{A428936C-DB11-457C-AF36-A3AD0B8CD399}" sibTransId="{BEA1E819-AA56-4C28-B1E1-AD62041378E9}"/>
    <dgm:cxn modelId="{42174060-F5C7-4A92-82EE-A98BFA178439}" type="presOf" srcId="{0DBE0CB2-62C2-43CA-824F-80A9BA17DF65}" destId="{CAE0CD5E-A886-4CA9-8268-C764E5ACD15D}" srcOrd="0" destOrd="0" presId="urn:microsoft.com/office/officeart/2009/3/layout/IncreasingArrowsProcess"/>
    <dgm:cxn modelId="{8930ED73-99E1-4FAC-9DA6-F5C3F9E1D684}" type="presOf" srcId="{993E3F12-C5B7-4905-A81D-9C740717ED0F}" destId="{7A2CBD8C-6844-45A8-8B5F-654F7EF12D7E}" srcOrd="0" destOrd="0" presId="urn:microsoft.com/office/officeart/2009/3/layout/IncreasingArrowsProcess"/>
    <dgm:cxn modelId="{CAF60E87-10AA-4C27-872B-1F82D15886A4}" srcId="{0E77CB3E-6065-4055-850B-B7CCA44A548F}" destId="{7B01265A-0A8F-430E-8696-741CD861334E}" srcOrd="0" destOrd="0" parTransId="{9B2BE132-72C6-43BF-95B6-018CC7E9C8FF}" sibTransId="{326620B4-D91A-4397-96E4-567223346712}"/>
    <dgm:cxn modelId="{E24A3B8E-D981-4E2D-98FC-D8EF58D38829}" type="presOf" srcId="{896236A4-8F29-4B4E-A4C2-8D3E6C3055F4}" destId="{6C975CBC-3B31-4CCE-9B12-C284E4F63FBF}" srcOrd="0" destOrd="0" presId="urn:microsoft.com/office/officeart/2009/3/layout/IncreasingArrowsProcess"/>
    <dgm:cxn modelId="{8A9E989E-EFE2-437B-97E2-B161A53CAC91}" type="presOf" srcId="{0E77CB3E-6065-4055-850B-B7CCA44A548F}" destId="{6CF24032-E9CF-4344-A6D3-666FBBEA895A}" srcOrd="0" destOrd="0" presId="urn:microsoft.com/office/officeart/2009/3/layout/IncreasingArrowsProcess"/>
    <dgm:cxn modelId="{D393A2A9-69E2-4125-B95B-D801817D456F}" srcId="{0DBE0CB2-62C2-43CA-824F-80A9BA17DF65}" destId="{17D2657E-B0FA-4730-823D-C9E9F0CB2A79}" srcOrd="0" destOrd="0" parTransId="{AAB081E7-E481-49E1-B260-A7308280E324}" sibTransId="{5388E32A-C3E6-4D9E-A8F0-64D13A9011FF}"/>
    <dgm:cxn modelId="{B90562B1-C2E7-4B15-8EDB-0E707EF9BD35}" srcId="{CB0B335C-9BB7-4F0B-AE56-AFDA6C167334}" destId="{0DBE0CB2-62C2-43CA-824F-80A9BA17DF65}" srcOrd="0" destOrd="0" parTransId="{766FE893-C45E-44D1-B4E9-BBCF9FCF87A6}" sibTransId="{2610E8F2-0069-4E63-A46B-3AE985C63119}"/>
    <dgm:cxn modelId="{D7C580BC-643D-4F9D-97C6-530EF08C0134}" type="presOf" srcId="{5EC6E707-3F5F-4BB0-8524-2BEE137B7377}" destId="{399A6A03-9407-4944-BAE9-B2DB1ADCFC15}" srcOrd="0" destOrd="0" presId="urn:microsoft.com/office/officeart/2009/3/layout/IncreasingArrowsProcess"/>
    <dgm:cxn modelId="{83D445DB-D511-480E-BF76-A0BCA153DBA6}" srcId="{A652E3E7-C8B4-482C-837F-147B4857FD6E}" destId="{896236A4-8F29-4B4E-A4C2-8D3E6C3055F4}" srcOrd="0" destOrd="0" parTransId="{05A464A7-2D4F-43FA-BA2F-E8364B2D8F16}" sibTransId="{1A9CFBD9-913D-4650-91E5-5F970528903A}"/>
    <dgm:cxn modelId="{1B09EAE1-0BEA-48D5-99EC-8DD1A77A266C}" type="presOf" srcId="{17D2657E-B0FA-4730-823D-C9E9F0CB2A79}" destId="{ED2F3A53-05E1-42D7-932E-FFA5C17F10DA}" srcOrd="0" destOrd="0" presId="urn:microsoft.com/office/officeart/2009/3/layout/IncreasingArrowsProcess"/>
    <dgm:cxn modelId="{43C758ED-633D-407F-AF36-64439F39A8D0}" srcId="{CB0B335C-9BB7-4F0B-AE56-AFDA6C167334}" destId="{5EC6E707-3F5F-4BB0-8524-2BEE137B7377}" srcOrd="2" destOrd="0" parTransId="{3642495C-7E03-4EDF-94B8-77217EE47665}" sibTransId="{0435FFA1-EBD1-4E42-B901-0335472EBF62}"/>
    <dgm:cxn modelId="{F5BC3FD4-1886-4A06-8671-48AD84E56798}" type="presParOf" srcId="{DC88F304-29DD-4685-9BEF-B9D5C603F282}" destId="{CAE0CD5E-A886-4CA9-8268-C764E5ACD15D}" srcOrd="0" destOrd="0" presId="urn:microsoft.com/office/officeart/2009/3/layout/IncreasingArrowsProcess"/>
    <dgm:cxn modelId="{A2469682-3F6C-42A3-91C5-1BE3038DA91E}" type="presParOf" srcId="{DC88F304-29DD-4685-9BEF-B9D5C603F282}" destId="{ED2F3A53-05E1-42D7-932E-FFA5C17F10DA}" srcOrd="1" destOrd="0" presId="urn:microsoft.com/office/officeart/2009/3/layout/IncreasingArrowsProcess"/>
    <dgm:cxn modelId="{36160812-B0CA-4D16-9C51-37D913420EFE}" type="presParOf" srcId="{DC88F304-29DD-4685-9BEF-B9D5C603F282}" destId="{511C94BA-E964-4B28-ACE8-80576E050494}" srcOrd="2" destOrd="0" presId="urn:microsoft.com/office/officeart/2009/3/layout/IncreasingArrowsProcess"/>
    <dgm:cxn modelId="{7068EF69-99DB-4DED-BA37-447D60E7506D}" type="presParOf" srcId="{DC88F304-29DD-4685-9BEF-B9D5C603F282}" destId="{6C975CBC-3B31-4CCE-9B12-C284E4F63FBF}" srcOrd="3" destOrd="0" presId="urn:microsoft.com/office/officeart/2009/3/layout/IncreasingArrowsProcess"/>
    <dgm:cxn modelId="{9B505CD5-973D-4458-A38F-00AF88D5B5EC}" type="presParOf" srcId="{DC88F304-29DD-4685-9BEF-B9D5C603F282}" destId="{399A6A03-9407-4944-BAE9-B2DB1ADCFC15}" srcOrd="4" destOrd="0" presId="urn:microsoft.com/office/officeart/2009/3/layout/IncreasingArrowsProcess"/>
    <dgm:cxn modelId="{952B8617-DAB3-490C-AF30-05E5E1214F15}" type="presParOf" srcId="{DC88F304-29DD-4685-9BEF-B9D5C603F282}" destId="{7A2CBD8C-6844-45A8-8B5F-654F7EF12D7E}" srcOrd="5" destOrd="0" presId="urn:microsoft.com/office/officeart/2009/3/layout/IncreasingArrowsProcess"/>
    <dgm:cxn modelId="{1C50C855-CA5A-4864-98E8-F6EFA5646106}" type="presParOf" srcId="{DC88F304-29DD-4685-9BEF-B9D5C603F282}" destId="{6CF24032-E9CF-4344-A6D3-666FBBEA895A}" srcOrd="6" destOrd="0" presId="urn:microsoft.com/office/officeart/2009/3/layout/IncreasingArrowsProcess"/>
    <dgm:cxn modelId="{01B7D43D-E8F9-49F6-9F3F-041EB6211014}" type="presParOf" srcId="{DC88F304-29DD-4685-9BEF-B9D5C603F282}" destId="{22CD36CB-0FC2-4FFC-B802-81A435C22A78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AA9839-99F5-B64C-A754-C9F204008F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FAB3B1-569E-1745-A6B7-9416E244D27F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US">
              <a:latin typeface="Trebuchet MS"/>
            </a:rPr>
            <a:t>Provide support and guidance for your teams</a:t>
          </a:r>
          <a:endParaRPr lang="en-GB">
            <a:latin typeface="Trebuchet MS"/>
          </a:endParaRPr>
        </a:p>
      </dgm:t>
    </dgm:pt>
    <dgm:pt modelId="{B06248E9-A10C-7844-BF16-2A0749355668}" type="parTrans" cxnId="{43D1E3E6-549C-4A4F-9E91-16D59E125B07}">
      <dgm:prSet/>
      <dgm:spPr/>
      <dgm:t>
        <a:bodyPr/>
        <a:lstStyle/>
        <a:p>
          <a:endParaRPr lang="en-GB"/>
        </a:p>
      </dgm:t>
    </dgm:pt>
    <dgm:pt modelId="{8F82A065-1E8E-3345-BA49-4DD708939217}" type="sibTrans" cxnId="{43D1E3E6-549C-4A4F-9E91-16D59E125B07}">
      <dgm:prSet/>
      <dgm:spPr/>
      <dgm:t>
        <a:bodyPr/>
        <a:lstStyle/>
        <a:p>
          <a:endParaRPr lang="en-GB"/>
        </a:p>
      </dgm:t>
    </dgm:pt>
    <dgm:pt modelId="{A581877B-F2A8-4048-915A-71375FA1FA59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US">
              <a:latin typeface="Trebuchet MS"/>
            </a:rPr>
            <a:t>Act as the point of contact between teams and </a:t>
          </a:r>
          <a:r>
            <a:rPr lang="en-US" err="1">
              <a:latin typeface="Trebuchet MS"/>
            </a:rPr>
            <a:t>organisers</a:t>
          </a:r>
          <a:endParaRPr lang="en-GB">
            <a:latin typeface="Trebuchet MS"/>
          </a:endParaRPr>
        </a:p>
      </dgm:t>
    </dgm:pt>
    <dgm:pt modelId="{333D43D7-CAEC-AC45-8C71-E095DBC8CDF0}" type="parTrans" cxnId="{3814F658-A2AB-7541-B203-874D6EA07612}">
      <dgm:prSet/>
      <dgm:spPr/>
      <dgm:t>
        <a:bodyPr/>
        <a:lstStyle/>
        <a:p>
          <a:endParaRPr lang="en-GB"/>
        </a:p>
      </dgm:t>
    </dgm:pt>
    <dgm:pt modelId="{3026EDDB-FB9C-4843-808C-D3729DFA7E29}" type="sibTrans" cxnId="{3814F658-A2AB-7541-B203-874D6EA07612}">
      <dgm:prSet/>
      <dgm:spPr/>
      <dgm:t>
        <a:bodyPr/>
        <a:lstStyle/>
        <a:p>
          <a:endParaRPr lang="en-GB"/>
        </a:p>
      </dgm:t>
    </dgm:pt>
    <dgm:pt modelId="{74B9A62C-36E5-4D49-9261-E1C43EA6C273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Facilitate workspace and collaboration time</a:t>
          </a:r>
        </a:p>
      </dgm:t>
    </dgm:pt>
    <dgm:pt modelId="{652EB7AA-6DD0-9645-BC5B-A50F8557D615}" type="parTrans" cxnId="{2BB92AF9-A3DA-8C40-9949-3BB6B54A7149}">
      <dgm:prSet/>
      <dgm:spPr/>
      <dgm:t>
        <a:bodyPr/>
        <a:lstStyle/>
        <a:p>
          <a:endParaRPr lang="en-GB"/>
        </a:p>
      </dgm:t>
    </dgm:pt>
    <dgm:pt modelId="{C7265716-0949-A74F-B98E-BC7144934797}" type="sibTrans" cxnId="{2BB92AF9-A3DA-8C40-9949-3BB6B54A7149}">
      <dgm:prSet/>
      <dgm:spPr/>
      <dgm:t>
        <a:bodyPr/>
        <a:lstStyle/>
        <a:p>
          <a:endParaRPr lang="en-GB"/>
        </a:p>
      </dgm:t>
    </dgm:pt>
    <dgm:pt modelId="{C025A1FE-5A4B-6541-A96C-50780BC2B5CB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Coach and encourage through the key milestones</a:t>
          </a:r>
        </a:p>
      </dgm:t>
    </dgm:pt>
    <dgm:pt modelId="{8A5B1495-B4A9-E34B-823F-658D1704E9F9}" type="parTrans" cxnId="{96443C7F-D60D-264B-BB8F-FF5883278601}">
      <dgm:prSet/>
      <dgm:spPr/>
      <dgm:t>
        <a:bodyPr/>
        <a:lstStyle/>
        <a:p>
          <a:endParaRPr lang="en-GB"/>
        </a:p>
      </dgm:t>
    </dgm:pt>
    <dgm:pt modelId="{437BA1F9-FA29-B348-A05A-35DD121CF68C}" type="sibTrans" cxnId="{96443C7F-D60D-264B-BB8F-FF5883278601}">
      <dgm:prSet/>
      <dgm:spPr/>
      <dgm:t>
        <a:bodyPr/>
        <a:lstStyle/>
        <a:p>
          <a:endParaRPr lang="en-GB"/>
        </a:p>
      </dgm:t>
    </dgm:pt>
    <dgm:pt modelId="{E9189F18-A306-B845-B39B-9FCF821DAAED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solidFill>
                <a:schemeClr val="bg1"/>
              </a:solidFill>
              <a:latin typeface="Trebuchet MS"/>
            </a:rPr>
            <a:t>Setup and monitor the DJ Learning portal for the team at: </a:t>
          </a:r>
          <a:r>
            <a:rPr lang="en-GB" b="1">
              <a:solidFill>
                <a:srgbClr val="568BFC"/>
              </a:solidFill>
              <a:latin typeface="Trebuchet MS"/>
            </a:rPr>
            <a:t>https://digitaljersey.online/</a:t>
          </a:r>
        </a:p>
      </dgm:t>
    </dgm:pt>
    <dgm:pt modelId="{6888BEFF-7FD5-AA4D-A886-8316F12417B6}" type="parTrans" cxnId="{9E2DAF9F-7E1F-A944-978E-4185D29D6D41}">
      <dgm:prSet/>
      <dgm:spPr/>
      <dgm:t>
        <a:bodyPr/>
        <a:lstStyle/>
        <a:p>
          <a:endParaRPr lang="en-GB"/>
        </a:p>
      </dgm:t>
    </dgm:pt>
    <dgm:pt modelId="{45292F03-E071-0F4A-BE31-2EEF90021C23}" type="sibTrans" cxnId="{9E2DAF9F-7E1F-A944-978E-4185D29D6D41}">
      <dgm:prSet/>
      <dgm:spPr/>
      <dgm:t>
        <a:bodyPr/>
        <a:lstStyle/>
        <a:p>
          <a:endParaRPr lang="en-GB"/>
        </a:p>
      </dgm:t>
    </dgm:pt>
    <dgm:pt modelId="{033D2826-2110-D24F-851B-D2E44D0D253A}" type="pres">
      <dgm:prSet presAssocID="{6FAA9839-99F5-B64C-A754-C9F204008F83}" presName="linear" presStyleCnt="0">
        <dgm:presLayoutVars>
          <dgm:animLvl val="lvl"/>
          <dgm:resizeHandles val="exact"/>
        </dgm:presLayoutVars>
      </dgm:prSet>
      <dgm:spPr/>
    </dgm:pt>
    <dgm:pt modelId="{5098F0FC-ADFF-5B4A-BF60-2EA1E924A598}" type="pres">
      <dgm:prSet presAssocID="{E7FAB3B1-569E-1745-A6B7-9416E244D27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02CC74A-8EE5-FA46-BFE1-40A84B92DE6D}" type="pres">
      <dgm:prSet presAssocID="{8F82A065-1E8E-3345-BA49-4DD708939217}" presName="spacer" presStyleCnt="0"/>
      <dgm:spPr/>
    </dgm:pt>
    <dgm:pt modelId="{BCB4702F-0F45-6845-A72A-9E4B192AAFEB}" type="pres">
      <dgm:prSet presAssocID="{A581877B-F2A8-4048-915A-71375FA1FA5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3D806FD-44A5-4343-B29C-A02222543AD5}" type="pres">
      <dgm:prSet presAssocID="{3026EDDB-FB9C-4843-808C-D3729DFA7E29}" presName="spacer" presStyleCnt="0"/>
      <dgm:spPr/>
    </dgm:pt>
    <dgm:pt modelId="{9FC2BAF6-7DE2-2942-B209-9ED68AFE3137}" type="pres">
      <dgm:prSet presAssocID="{74B9A62C-36E5-4D49-9261-E1C43EA6C27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44A58F6-9964-4D43-A7AE-ACD0424300C2}" type="pres">
      <dgm:prSet presAssocID="{C7265716-0949-A74F-B98E-BC7144934797}" presName="spacer" presStyleCnt="0"/>
      <dgm:spPr/>
    </dgm:pt>
    <dgm:pt modelId="{10944F81-A1F2-654A-AF1C-CD0E59B90660}" type="pres">
      <dgm:prSet presAssocID="{C025A1FE-5A4B-6541-A96C-50780BC2B5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69E892D-1D88-D345-ABAB-37819F26C885}" type="pres">
      <dgm:prSet presAssocID="{437BA1F9-FA29-B348-A05A-35DD121CF68C}" presName="spacer" presStyleCnt="0"/>
      <dgm:spPr/>
    </dgm:pt>
    <dgm:pt modelId="{B02A6EAB-FE91-B444-9E8B-469F28EEC159}" type="pres">
      <dgm:prSet presAssocID="{E9189F18-A306-B845-B39B-9FCF821DAAE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8A0420A-F1E3-A447-AD9B-933F2973CEE2}" type="presOf" srcId="{E9189F18-A306-B845-B39B-9FCF821DAAED}" destId="{B02A6EAB-FE91-B444-9E8B-469F28EEC159}" srcOrd="0" destOrd="0" presId="urn:microsoft.com/office/officeart/2005/8/layout/vList2"/>
    <dgm:cxn modelId="{9ECCA43D-5E36-DE47-BCEB-456DC096E41D}" type="presOf" srcId="{E7FAB3B1-569E-1745-A6B7-9416E244D27F}" destId="{5098F0FC-ADFF-5B4A-BF60-2EA1E924A598}" srcOrd="0" destOrd="0" presId="urn:microsoft.com/office/officeart/2005/8/layout/vList2"/>
    <dgm:cxn modelId="{3814F658-A2AB-7541-B203-874D6EA07612}" srcId="{6FAA9839-99F5-B64C-A754-C9F204008F83}" destId="{A581877B-F2A8-4048-915A-71375FA1FA59}" srcOrd="1" destOrd="0" parTransId="{333D43D7-CAEC-AC45-8C71-E095DBC8CDF0}" sibTransId="{3026EDDB-FB9C-4843-808C-D3729DFA7E29}"/>
    <dgm:cxn modelId="{96443C7F-D60D-264B-BB8F-FF5883278601}" srcId="{6FAA9839-99F5-B64C-A754-C9F204008F83}" destId="{C025A1FE-5A4B-6541-A96C-50780BC2B5CB}" srcOrd="3" destOrd="0" parTransId="{8A5B1495-B4A9-E34B-823F-658D1704E9F9}" sibTransId="{437BA1F9-FA29-B348-A05A-35DD121CF68C}"/>
    <dgm:cxn modelId="{9E2DAF9F-7E1F-A944-978E-4185D29D6D41}" srcId="{6FAA9839-99F5-B64C-A754-C9F204008F83}" destId="{E9189F18-A306-B845-B39B-9FCF821DAAED}" srcOrd="4" destOrd="0" parTransId="{6888BEFF-7FD5-AA4D-A886-8316F12417B6}" sibTransId="{45292F03-E071-0F4A-BE31-2EEF90021C23}"/>
    <dgm:cxn modelId="{5C18F8AF-FB7C-2A43-BE0A-0DFB44751DEE}" type="presOf" srcId="{74B9A62C-36E5-4D49-9261-E1C43EA6C273}" destId="{9FC2BAF6-7DE2-2942-B209-9ED68AFE3137}" srcOrd="0" destOrd="0" presId="urn:microsoft.com/office/officeart/2005/8/layout/vList2"/>
    <dgm:cxn modelId="{4D57E0C0-78FB-B344-8870-B54C3CCC2EF7}" type="presOf" srcId="{C025A1FE-5A4B-6541-A96C-50780BC2B5CB}" destId="{10944F81-A1F2-654A-AF1C-CD0E59B90660}" srcOrd="0" destOrd="0" presId="urn:microsoft.com/office/officeart/2005/8/layout/vList2"/>
    <dgm:cxn modelId="{70BEA2D5-EEFD-A545-9030-0F5872917DCD}" type="presOf" srcId="{A581877B-F2A8-4048-915A-71375FA1FA59}" destId="{BCB4702F-0F45-6845-A72A-9E4B192AAFEB}" srcOrd="0" destOrd="0" presId="urn:microsoft.com/office/officeart/2005/8/layout/vList2"/>
    <dgm:cxn modelId="{D990CCE6-54BF-DD47-A67D-15447C39346A}" type="presOf" srcId="{6FAA9839-99F5-B64C-A754-C9F204008F83}" destId="{033D2826-2110-D24F-851B-D2E44D0D253A}" srcOrd="0" destOrd="0" presId="urn:microsoft.com/office/officeart/2005/8/layout/vList2"/>
    <dgm:cxn modelId="{43D1E3E6-549C-4A4F-9E91-16D59E125B07}" srcId="{6FAA9839-99F5-B64C-A754-C9F204008F83}" destId="{E7FAB3B1-569E-1745-A6B7-9416E244D27F}" srcOrd="0" destOrd="0" parTransId="{B06248E9-A10C-7844-BF16-2A0749355668}" sibTransId="{8F82A065-1E8E-3345-BA49-4DD708939217}"/>
    <dgm:cxn modelId="{2BB92AF9-A3DA-8C40-9949-3BB6B54A7149}" srcId="{6FAA9839-99F5-B64C-A754-C9F204008F83}" destId="{74B9A62C-36E5-4D49-9261-E1C43EA6C273}" srcOrd="2" destOrd="0" parTransId="{652EB7AA-6DD0-9645-BC5B-A50F8557D615}" sibTransId="{C7265716-0949-A74F-B98E-BC7144934797}"/>
    <dgm:cxn modelId="{2A5EDE2C-BDE8-F647-818B-A20062045A41}" type="presParOf" srcId="{033D2826-2110-D24F-851B-D2E44D0D253A}" destId="{5098F0FC-ADFF-5B4A-BF60-2EA1E924A598}" srcOrd="0" destOrd="0" presId="urn:microsoft.com/office/officeart/2005/8/layout/vList2"/>
    <dgm:cxn modelId="{5B2CE627-1A9C-1F48-BBE5-06FFA713ABD7}" type="presParOf" srcId="{033D2826-2110-D24F-851B-D2E44D0D253A}" destId="{502CC74A-8EE5-FA46-BFE1-40A84B92DE6D}" srcOrd="1" destOrd="0" presId="urn:microsoft.com/office/officeart/2005/8/layout/vList2"/>
    <dgm:cxn modelId="{EABB3E11-E914-4D4E-A418-56C5F51C66F1}" type="presParOf" srcId="{033D2826-2110-D24F-851B-D2E44D0D253A}" destId="{BCB4702F-0F45-6845-A72A-9E4B192AAFEB}" srcOrd="2" destOrd="0" presId="urn:microsoft.com/office/officeart/2005/8/layout/vList2"/>
    <dgm:cxn modelId="{DBFE7D81-98A8-E04A-ADCF-30408A97B9C1}" type="presParOf" srcId="{033D2826-2110-D24F-851B-D2E44D0D253A}" destId="{33D806FD-44A5-4343-B29C-A02222543AD5}" srcOrd="3" destOrd="0" presId="urn:microsoft.com/office/officeart/2005/8/layout/vList2"/>
    <dgm:cxn modelId="{B26B6CD2-CA9F-2A45-9453-1BC8FE0F6E80}" type="presParOf" srcId="{033D2826-2110-D24F-851B-D2E44D0D253A}" destId="{9FC2BAF6-7DE2-2942-B209-9ED68AFE3137}" srcOrd="4" destOrd="0" presId="urn:microsoft.com/office/officeart/2005/8/layout/vList2"/>
    <dgm:cxn modelId="{E282CF7D-154F-5D4F-AFB1-E1C6D368CF7E}" type="presParOf" srcId="{033D2826-2110-D24F-851B-D2E44D0D253A}" destId="{944A58F6-9964-4D43-A7AE-ACD0424300C2}" srcOrd="5" destOrd="0" presId="urn:microsoft.com/office/officeart/2005/8/layout/vList2"/>
    <dgm:cxn modelId="{A45A0C33-B329-744C-8924-8001EF5D59AC}" type="presParOf" srcId="{033D2826-2110-D24F-851B-D2E44D0D253A}" destId="{10944F81-A1F2-654A-AF1C-CD0E59B90660}" srcOrd="6" destOrd="0" presId="urn:microsoft.com/office/officeart/2005/8/layout/vList2"/>
    <dgm:cxn modelId="{8F697EBC-D8E9-DE40-B2B2-9CD35D5316F8}" type="presParOf" srcId="{033D2826-2110-D24F-851B-D2E44D0D253A}" destId="{169E892D-1D88-D345-ABAB-37819F26C885}" srcOrd="7" destOrd="0" presId="urn:microsoft.com/office/officeart/2005/8/layout/vList2"/>
    <dgm:cxn modelId="{C2724824-8B00-2545-BD4A-718150891C7B}" type="presParOf" srcId="{033D2826-2110-D24F-851B-D2E44D0D253A}" destId="{B02A6EAB-FE91-B444-9E8B-469F28EEC15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24BDB9-2673-3344-B4B0-9FE5B0B55B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7F041A-236A-1A4E-AF60-BA8A038638E8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Assemble teams of up to 6 students</a:t>
          </a:r>
        </a:p>
      </dgm:t>
    </dgm:pt>
    <dgm:pt modelId="{2806D609-46BC-784F-9CA2-06A0C48B312E}" type="parTrans" cxnId="{0BD5B75A-2FD3-574B-BC6D-2771E57C1CDB}">
      <dgm:prSet/>
      <dgm:spPr/>
      <dgm:t>
        <a:bodyPr/>
        <a:lstStyle/>
        <a:p>
          <a:endParaRPr lang="en-GB"/>
        </a:p>
      </dgm:t>
    </dgm:pt>
    <dgm:pt modelId="{5AFE7A84-A577-944E-86ED-BBFD8BA92D3F}" type="sibTrans" cxnId="{0BD5B75A-2FD3-574B-BC6D-2771E57C1CDB}">
      <dgm:prSet/>
      <dgm:spPr/>
      <dgm:t>
        <a:bodyPr/>
        <a:lstStyle/>
        <a:p>
          <a:endParaRPr lang="en-GB"/>
        </a:p>
      </dgm:t>
    </dgm:pt>
    <dgm:pt modelId="{4EBA8974-C37B-7A44-A8FA-55912DA38131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No more than two teams per school</a:t>
          </a:r>
        </a:p>
      </dgm:t>
    </dgm:pt>
    <dgm:pt modelId="{6937628A-7E27-1E45-B1A1-35A30059156C}" type="parTrans" cxnId="{B432B898-13C1-1549-9EDE-F6ED852F5A7D}">
      <dgm:prSet/>
      <dgm:spPr/>
      <dgm:t>
        <a:bodyPr/>
        <a:lstStyle/>
        <a:p>
          <a:endParaRPr lang="en-GB"/>
        </a:p>
      </dgm:t>
    </dgm:pt>
    <dgm:pt modelId="{C58AE96E-5CF9-CE48-A4E7-B3A58C74CFA2}" type="sibTrans" cxnId="{B432B898-13C1-1549-9EDE-F6ED852F5A7D}">
      <dgm:prSet/>
      <dgm:spPr/>
      <dgm:t>
        <a:bodyPr/>
        <a:lstStyle/>
        <a:p>
          <a:endParaRPr lang="en-GB"/>
        </a:p>
      </dgm:t>
    </dgm:pt>
    <dgm:pt modelId="{71BAAA8C-E20F-3D46-A5E6-5785688F12F7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Teams should have a mix of skills</a:t>
          </a:r>
        </a:p>
      </dgm:t>
    </dgm:pt>
    <dgm:pt modelId="{274168FA-E38A-A849-8C29-B072F31B86BA}" type="parTrans" cxnId="{DC249756-AFC7-5945-8C44-B526527FF0CE}">
      <dgm:prSet/>
      <dgm:spPr/>
      <dgm:t>
        <a:bodyPr/>
        <a:lstStyle/>
        <a:p>
          <a:endParaRPr lang="en-GB"/>
        </a:p>
      </dgm:t>
    </dgm:pt>
    <dgm:pt modelId="{A5B58628-45DC-1F4C-9091-5F43C1B32985}" type="sibTrans" cxnId="{DC249756-AFC7-5945-8C44-B526527FF0CE}">
      <dgm:prSet/>
      <dgm:spPr/>
      <dgm:t>
        <a:bodyPr/>
        <a:lstStyle/>
        <a:p>
          <a:endParaRPr lang="en-GB"/>
        </a:p>
      </dgm:t>
    </dgm:pt>
    <dgm:pt modelId="{F1534DA8-F020-A14B-9355-F768A23E0849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Some basic electronics knowledge is important</a:t>
          </a:r>
        </a:p>
      </dgm:t>
    </dgm:pt>
    <dgm:pt modelId="{6A4E8814-A5AE-AB47-9B76-FFC75772390F}" type="parTrans" cxnId="{52AC4E33-C857-5842-95D8-5BD252EF7CE9}">
      <dgm:prSet/>
      <dgm:spPr/>
      <dgm:t>
        <a:bodyPr/>
        <a:lstStyle/>
        <a:p>
          <a:endParaRPr lang="en-GB"/>
        </a:p>
      </dgm:t>
    </dgm:pt>
    <dgm:pt modelId="{EB9BE9B2-EBE3-9146-9799-65C1D190D926}" type="sibTrans" cxnId="{52AC4E33-C857-5842-95D8-5BD252EF7CE9}">
      <dgm:prSet/>
      <dgm:spPr/>
      <dgm:t>
        <a:bodyPr/>
        <a:lstStyle/>
        <a:p>
          <a:endParaRPr lang="en-GB"/>
        </a:p>
      </dgm:t>
    </dgm:pt>
    <dgm:pt modelId="{B9F860D9-19FE-1C43-9A18-DD0978AE050B}">
      <dgm:prSet/>
      <dgm:spPr>
        <a:solidFill>
          <a:srgbClr val="28475A"/>
        </a:solidFill>
      </dgm:spPr>
      <dgm:t>
        <a:bodyPr/>
        <a:lstStyle/>
        <a:p>
          <a:pPr algn="ctr" rtl="0"/>
          <a:r>
            <a:rPr lang="en-US">
              <a:latin typeface="Trebuchet MS"/>
            </a:rPr>
            <a:t> Appoint technical mentor:</a:t>
          </a:r>
          <a:br>
            <a:rPr lang="en-US">
              <a:latin typeface="Trebuchet MS"/>
            </a:rPr>
          </a:br>
          <a:r>
            <a:rPr lang="en-US">
              <a:latin typeface="Trebuchet MS"/>
            </a:rPr>
            <a:t> a member of staff or school approved adult</a:t>
          </a:r>
          <a:endParaRPr lang="en-GB">
            <a:latin typeface="Trebuchet MS"/>
          </a:endParaRPr>
        </a:p>
      </dgm:t>
    </dgm:pt>
    <dgm:pt modelId="{EFBAD7EB-4844-CF44-A950-F603AF8DBC68}" type="parTrans" cxnId="{8129948D-76E6-914A-BEC3-A5341E48F006}">
      <dgm:prSet/>
      <dgm:spPr/>
      <dgm:t>
        <a:bodyPr/>
        <a:lstStyle/>
        <a:p>
          <a:endParaRPr lang="en-GB"/>
        </a:p>
      </dgm:t>
    </dgm:pt>
    <dgm:pt modelId="{3ABCC6EC-D81F-284F-A363-84C8FBCC8F56}" type="sibTrans" cxnId="{8129948D-76E6-914A-BEC3-A5341E48F006}">
      <dgm:prSet/>
      <dgm:spPr/>
      <dgm:t>
        <a:bodyPr/>
        <a:lstStyle/>
        <a:p>
          <a:endParaRPr lang="en-GB"/>
        </a:p>
      </dgm:t>
    </dgm:pt>
    <dgm:pt modelId="{AA33D96C-AE31-1D4B-9019-A42A1536CE83}" type="pres">
      <dgm:prSet presAssocID="{E824BDB9-2673-3344-B4B0-9FE5B0B55B75}" presName="linear" presStyleCnt="0">
        <dgm:presLayoutVars>
          <dgm:animLvl val="lvl"/>
          <dgm:resizeHandles val="exact"/>
        </dgm:presLayoutVars>
      </dgm:prSet>
      <dgm:spPr/>
    </dgm:pt>
    <dgm:pt modelId="{660CB69A-C040-B048-A1BB-31CAEDE42BA1}" type="pres">
      <dgm:prSet presAssocID="{B47F041A-236A-1A4E-AF60-BA8A038638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036BFBD-3C0F-5C42-A7C6-84C3C16A29E8}" type="pres">
      <dgm:prSet presAssocID="{5AFE7A84-A577-944E-86ED-BBFD8BA92D3F}" presName="spacer" presStyleCnt="0"/>
      <dgm:spPr/>
    </dgm:pt>
    <dgm:pt modelId="{C346BC41-40AC-4B4A-8C01-B6E8C3FCC3E4}" type="pres">
      <dgm:prSet presAssocID="{4EBA8974-C37B-7A44-A8FA-55912DA3813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ACFDA82-0ED4-8F48-9DC5-D8FF83348DE3}" type="pres">
      <dgm:prSet presAssocID="{C58AE96E-5CF9-CE48-A4E7-B3A58C74CFA2}" presName="spacer" presStyleCnt="0"/>
      <dgm:spPr/>
    </dgm:pt>
    <dgm:pt modelId="{56232FC7-C666-BA4E-A817-FC17BE02F82A}" type="pres">
      <dgm:prSet presAssocID="{71BAAA8C-E20F-3D46-A5E6-5785688F12F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E7C10EB-5D3F-994C-A6F8-1107572DBE28}" type="pres">
      <dgm:prSet presAssocID="{A5B58628-45DC-1F4C-9091-5F43C1B32985}" presName="spacer" presStyleCnt="0"/>
      <dgm:spPr/>
    </dgm:pt>
    <dgm:pt modelId="{9EA0DA57-C48B-B34D-A1D4-777111550DEA}" type="pres">
      <dgm:prSet presAssocID="{F1534DA8-F020-A14B-9355-F768A23E084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858BB98-02C6-D945-827C-D569A69E2CE0}" type="pres">
      <dgm:prSet presAssocID="{EB9BE9B2-EBE3-9146-9799-65C1D190D926}" presName="spacer" presStyleCnt="0"/>
      <dgm:spPr/>
    </dgm:pt>
    <dgm:pt modelId="{4FFEA4DE-2E81-6C44-BFBA-7DFF7B5A3069}" type="pres">
      <dgm:prSet presAssocID="{B9F860D9-19FE-1C43-9A18-DD0978AE050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2AC4E33-C857-5842-95D8-5BD252EF7CE9}" srcId="{E824BDB9-2673-3344-B4B0-9FE5B0B55B75}" destId="{F1534DA8-F020-A14B-9355-F768A23E0849}" srcOrd="3" destOrd="0" parTransId="{6A4E8814-A5AE-AB47-9B76-FFC75772390F}" sibTransId="{EB9BE9B2-EBE3-9146-9799-65C1D190D926}"/>
    <dgm:cxn modelId="{B3970D48-9261-E040-ABF9-AA14604D5C50}" type="presOf" srcId="{E824BDB9-2673-3344-B4B0-9FE5B0B55B75}" destId="{AA33D96C-AE31-1D4B-9019-A42A1536CE83}" srcOrd="0" destOrd="0" presId="urn:microsoft.com/office/officeart/2005/8/layout/vList2"/>
    <dgm:cxn modelId="{DC249756-AFC7-5945-8C44-B526527FF0CE}" srcId="{E824BDB9-2673-3344-B4B0-9FE5B0B55B75}" destId="{71BAAA8C-E20F-3D46-A5E6-5785688F12F7}" srcOrd="2" destOrd="0" parTransId="{274168FA-E38A-A849-8C29-B072F31B86BA}" sibTransId="{A5B58628-45DC-1F4C-9091-5F43C1B32985}"/>
    <dgm:cxn modelId="{0BD5B75A-2FD3-574B-BC6D-2771E57C1CDB}" srcId="{E824BDB9-2673-3344-B4B0-9FE5B0B55B75}" destId="{B47F041A-236A-1A4E-AF60-BA8A038638E8}" srcOrd="0" destOrd="0" parTransId="{2806D609-46BC-784F-9CA2-06A0C48B312E}" sibTransId="{5AFE7A84-A577-944E-86ED-BBFD8BA92D3F}"/>
    <dgm:cxn modelId="{0448156C-8542-4463-9DDF-F9285EC52300}" type="presOf" srcId="{B9F860D9-19FE-1C43-9A18-DD0978AE050B}" destId="{4FFEA4DE-2E81-6C44-BFBA-7DFF7B5A3069}" srcOrd="0" destOrd="0" presId="urn:microsoft.com/office/officeart/2005/8/layout/vList2"/>
    <dgm:cxn modelId="{8129948D-76E6-914A-BEC3-A5341E48F006}" srcId="{E824BDB9-2673-3344-B4B0-9FE5B0B55B75}" destId="{B9F860D9-19FE-1C43-9A18-DD0978AE050B}" srcOrd="4" destOrd="0" parTransId="{EFBAD7EB-4844-CF44-A950-F603AF8DBC68}" sibTransId="{3ABCC6EC-D81F-284F-A363-84C8FBCC8F56}"/>
    <dgm:cxn modelId="{B432B898-13C1-1549-9EDE-F6ED852F5A7D}" srcId="{E824BDB9-2673-3344-B4B0-9FE5B0B55B75}" destId="{4EBA8974-C37B-7A44-A8FA-55912DA38131}" srcOrd="1" destOrd="0" parTransId="{6937628A-7E27-1E45-B1A1-35A30059156C}" sibTransId="{C58AE96E-5CF9-CE48-A4E7-B3A58C74CFA2}"/>
    <dgm:cxn modelId="{46E11499-C69C-4CFD-8BDE-E4B3807B574B}" type="presOf" srcId="{4EBA8974-C37B-7A44-A8FA-55912DA38131}" destId="{C346BC41-40AC-4B4A-8C01-B6E8C3FCC3E4}" srcOrd="0" destOrd="0" presId="urn:microsoft.com/office/officeart/2005/8/layout/vList2"/>
    <dgm:cxn modelId="{0A9798B1-FDE1-479D-B8CE-846A2E410C69}" type="presOf" srcId="{71BAAA8C-E20F-3D46-A5E6-5785688F12F7}" destId="{56232FC7-C666-BA4E-A817-FC17BE02F82A}" srcOrd="0" destOrd="0" presId="urn:microsoft.com/office/officeart/2005/8/layout/vList2"/>
    <dgm:cxn modelId="{E1436DD3-3F19-48AA-8158-780E9F797478}" type="presOf" srcId="{B47F041A-236A-1A4E-AF60-BA8A038638E8}" destId="{660CB69A-C040-B048-A1BB-31CAEDE42BA1}" srcOrd="0" destOrd="0" presId="urn:microsoft.com/office/officeart/2005/8/layout/vList2"/>
    <dgm:cxn modelId="{F60832FD-CB10-4632-9126-BD45A0E06AE7}" type="presOf" srcId="{F1534DA8-F020-A14B-9355-F768A23E0849}" destId="{9EA0DA57-C48B-B34D-A1D4-777111550DEA}" srcOrd="0" destOrd="0" presId="urn:microsoft.com/office/officeart/2005/8/layout/vList2"/>
    <dgm:cxn modelId="{3DB15CF6-8E0A-45CD-A33C-1AE59A3D1802}" type="presParOf" srcId="{AA33D96C-AE31-1D4B-9019-A42A1536CE83}" destId="{660CB69A-C040-B048-A1BB-31CAEDE42BA1}" srcOrd="0" destOrd="0" presId="urn:microsoft.com/office/officeart/2005/8/layout/vList2"/>
    <dgm:cxn modelId="{67A1E6AA-91CD-404F-A04E-C951208C929E}" type="presParOf" srcId="{AA33D96C-AE31-1D4B-9019-A42A1536CE83}" destId="{8036BFBD-3C0F-5C42-A7C6-84C3C16A29E8}" srcOrd="1" destOrd="0" presId="urn:microsoft.com/office/officeart/2005/8/layout/vList2"/>
    <dgm:cxn modelId="{FBCCA310-CEE1-4C40-9866-856FE08403AB}" type="presParOf" srcId="{AA33D96C-AE31-1D4B-9019-A42A1536CE83}" destId="{C346BC41-40AC-4B4A-8C01-B6E8C3FCC3E4}" srcOrd="2" destOrd="0" presId="urn:microsoft.com/office/officeart/2005/8/layout/vList2"/>
    <dgm:cxn modelId="{03A24B19-32A1-4EEA-A393-9AEBD4D293EB}" type="presParOf" srcId="{AA33D96C-AE31-1D4B-9019-A42A1536CE83}" destId="{7ACFDA82-0ED4-8F48-9DC5-D8FF83348DE3}" srcOrd="3" destOrd="0" presId="urn:microsoft.com/office/officeart/2005/8/layout/vList2"/>
    <dgm:cxn modelId="{009AA51A-D75A-4173-932B-77424A1E5771}" type="presParOf" srcId="{AA33D96C-AE31-1D4B-9019-A42A1536CE83}" destId="{56232FC7-C666-BA4E-A817-FC17BE02F82A}" srcOrd="4" destOrd="0" presId="urn:microsoft.com/office/officeart/2005/8/layout/vList2"/>
    <dgm:cxn modelId="{5E7E8D63-0F1A-4B36-8F4D-A1E70846801D}" type="presParOf" srcId="{AA33D96C-AE31-1D4B-9019-A42A1536CE83}" destId="{5E7C10EB-5D3F-994C-A6F8-1107572DBE28}" srcOrd="5" destOrd="0" presId="urn:microsoft.com/office/officeart/2005/8/layout/vList2"/>
    <dgm:cxn modelId="{8E33F15E-6B33-47C8-8926-48D3E753C32F}" type="presParOf" srcId="{AA33D96C-AE31-1D4B-9019-A42A1536CE83}" destId="{9EA0DA57-C48B-B34D-A1D4-777111550DEA}" srcOrd="6" destOrd="0" presId="urn:microsoft.com/office/officeart/2005/8/layout/vList2"/>
    <dgm:cxn modelId="{990256F5-D7B0-45A0-A0D0-DB08D6600F69}" type="presParOf" srcId="{AA33D96C-AE31-1D4B-9019-A42A1536CE83}" destId="{D858BB98-02C6-D945-827C-D569A69E2CE0}" srcOrd="7" destOrd="0" presId="urn:microsoft.com/office/officeart/2005/8/layout/vList2"/>
    <dgm:cxn modelId="{3A7FED59-4603-4206-9CDF-DFE81A3131CF}" type="presParOf" srcId="{AA33D96C-AE31-1D4B-9019-A42A1536CE83}" destId="{4FFEA4DE-2E81-6C44-BFBA-7DFF7B5A306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DFFF16-F87D-C641-A685-7836441CBE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DC8761-E674-2A4C-8764-3E94CB465FBA}">
      <dgm:prSet/>
      <dgm:spPr>
        <a:solidFill>
          <a:srgbClr val="28475A"/>
        </a:solidFill>
      </dgm:spPr>
      <dgm:t>
        <a:bodyPr/>
        <a:lstStyle/>
        <a:p>
          <a:pPr algn="ctr" rtl="0"/>
          <a:r>
            <a:rPr lang="en-GB">
              <a:latin typeface="Trebuchet MS"/>
            </a:rPr>
            <a:t>Rules and resources – DJ Academy Portal</a:t>
          </a:r>
        </a:p>
      </dgm:t>
    </dgm:pt>
    <dgm:pt modelId="{402FF789-DEF5-E74A-89EC-A7009CEB6015}" type="parTrans" cxnId="{FE7D5FE7-983F-0949-8C82-291C855F98C8}">
      <dgm:prSet/>
      <dgm:spPr/>
      <dgm:t>
        <a:bodyPr/>
        <a:lstStyle/>
        <a:p>
          <a:endParaRPr lang="en-GB"/>
        </a:p>
      </dgm:t>
    </dgm:pt>
    <dgm:pt modelId="{254A2D52-B24E-1F4A-B9FC-9F9ED6A7FC64}" type="sibTrans" cxnId="{FE7D5FE7-983F-0949-8C82-291C855F98C8}">
      <dgm:prSet/>
      <dgm:spPr/>
      <dgm:t>
        <a:bodyPr/>
        <a:lstStyle/>
        <a:p>
          <a:endParaRPr lang="en-GB"/>
        </a:p>
      </dgm:t>
    </dgm:pt>
    <dgm:pt modelId="{1C1DBC05-588D-1E4E-B8FD-6026E818DE6C}">
      <dgm:prSet/>
      <dgm:spPr>
        <a:solidFill>
          <a:srgbClr val="28475A"/>
        </a:solidFill>
      </dgm:spPr>
      <dgm:t>
        <a:bodyPr/>
        <a:lstStyle/>
        <a:p>
          <a:pPr algn="ctr" rtl="0"/>
          <a:r>
            <a:rPr lang="en-GB">
              <a:latin typeface="Trebuchet MS"/>
            </a:rPr>
            <a:t>Apply online at: </a:t>
          </a:r>
          <a:r>
            <a:rPr lang="en-GB" b="1">
              <a:solidFill>
                <a:srgbClr val="568BFC"/>
              </a:solidFill>
              <a:latin typeface="Trebuchet MS"/>
            </a:rPr>
            <a:t>https://bit.ly/39yiy5Y </a:t>
          </a:r>
        </a:p>
      </dgm:t>
    </dgm:pt>
    <dgm:pt modelId="{319B05AE-1816-2148-A1B5-B0796705715F}" type="parTrans" cxnId="{9515CCC0-7CAE-2144-B7A5-CE68DD2EC4C5}">
      <dgm:prSet/>
      <dgm:spPr/>
      <dgm:t>
        <a:bodyPr/>
        <a:lstStyle/>
        <a:p>
          <a:endParaRPr lang="en-GB"/>
        </a:p>
      </dgm:t>
    </dgm:pt>
    <dgm:pt modelId="{86EDCF29-CD66-4148-8CAC-1F5C13FF407C}" type="sibTrans" cxnId="{9515CCC0-7CAE-2144-B7A5-CE68DD2EC4C5}">
      <dgm:prSet/>
      <dgm:spPr/>
      <dgm:t>
        <a:bodyPr/>
        <a:lstStyle/>
        <a:p>
          <a:endParaRPr lang="en-GB"/>
        </a:p>
      </dgm:t>
    </dgm:pt>
    <dgm:pt modelId="{2EE67A97-6B61-D849-BB9A-E318A7F65EC9}">
      <dgm:prSet/>
      <dgm:spPr>
        <a:solidFill>
          <a:srgbClr val="28475A"/>
        </a:solidFill>
      </dgm:spPr>
      <dgm:t>
        <a:bodyPr/>
        <a:lstStyle/>
        <a:p>
          <a:pPr algn="ctr" rtl="0"/>
          <a:r>
            <a:rPr lang="en-GB">
              <a:latin typeface="Trebuchet MS"/>
            </a:rPr>
            <a:t>Get students to form their teams </a:t>
          </a:r>
          <a:br>
            <a:rPr lang="en-GB">
              <a:latin typeface="Trebuchet MS"/>
            </a:rPr>
          </a:br>
          <a:r>
            <a:rPr lang="en-GB">
              <a:latin typeface="Trebuchet MS"/>
            </a:rPr>
            <a:t>and come up with imaginative team names</a:t>
          </a:r>
        </a:p>
      </dgm:t>
    </dgm:pt>
    <dgm:pt modelId="{AF2CDEDD-40DB-1C4F-B20B-AB9E5F34D43E}" type="parTrans" cxnId="{0FC5945C-A6A9-DA47-9D8E-CA6BD5DDC9E7}">
      <dgm:prSet/>
      <dgm:spPr/>
      <dgm:t>
        <a:bodyPr/>
        <a:lstStyle/>
        <a:p>
          <a:endParaRPr lang="en-GB"/>
        </a:p>
      </dgm:t>
    </dgm:pt>
    <dgm:pt modelId="{413C2AE3-0E2D-8743-ACE8-D310E442A73A}" type="sibTrans" cxnId="{0FC5945C-A6A9-DA47-9D8E-CA6BD5DDC9E7}">
      <dgm:prSet/>
      <dgm:spPr/>
      <dgm:t>
        <a:bodyPr/>
        <a:lstStyle/>
        <a:p>
          <a:endParaRPr lang="en-GB"/>
        </a:p>
      </dgm:t>
    </dgm:pt>
    <dgm:pt modelId="{F96980AC-C95C-3E4B-BBAC-532E68822CE7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Appoint mentors</a:t>
          </a:r>
        </a:p>
      </dgm:t>
    </dgm:pt>
    <dgm:pt modelId="{2F9BEAF6-37C0-D145-978B-5F11B481E1CD}" type="parTrans" cxnId="{36ECA3A7-4F4F-6040-8CD2-D932B6EA8D4D}">
      <dgm:prSet/>
      <dgm:spPr/>
      <dgm:t>
        <a:bodyPr/>
        <a:lstStyle/>
        <a:p>
          <a:endParaRPr lang="en-GB"/>
        </a:p>
      </dgm:t>
    </dgm:pt>
    <dgm:pt modelId="{73EC47C1-0DE9-7F41-AF70-2BFCA230450B}" type="sibTrans" cxnId="{36ECA3A7-4F4F-6040-8CD2-D932B6EA8D4D}">
      <dgm:prSet/>
      <dgm:spPr/>
      <dgm:t>
        <a:bodyPr/>
        <a:lstStyle/>
        <a:p>
          <a:endParaRPr lang="en-GB"/>
        </a:p>
      </dgm:t>
    </dgm:pt>
    <dgm:pt modelId="{5BC20784-64B3-5447-9249-0C9CB0B922CE}">
      <dgm:prSet/>
      <dgm:spPr>
        <a:solidFill>
          <a:srgbClr val="28475A"/>
        </a:solidFill>
      </dgm:spPr>
      <dgm:t>
        <a:bodyPr/>
        <a:lstStyle/>
        <a:p>
          <a:pPr algn="ctr"/>
          <a:r>
            <a:rPr lang="en-GB">
              <a:latin typeface="Trebuchet MS"/>
            </a:rPr>
            <a:t>Enter the competition!</a:t>
          </a:r>
        </a:p>
      </dgm:t>
    </dgm:pt>
    <dgm:pt modelId="{3628A79B-03A7-224E-90FF-17BB75030C59}" type="parTrans" cxnId="{83CB1C8B-3089-4343-B7A2-86158B41656F}">
      <dgm:prSet/>
      <dgm:spPr/>
      <dgm:t>
        <a:bodyPr/>
        <a:lstStyle/>
        <a:p>
          <a:endParaRPr lang="en-GB"/>
        </a:p>
      </dgm:t>
    </dgm:pt>
    <dgm:pt modelId="{2EFDE3DA-5500-C749-ABC9-A923AF22CFCF}" type="sibTrans" cxnId="{83CB1C8B-3089-4343-B7A2-86158B41656F}">
      <dgm:prSet/>
      <dgm:spPr/>
      <dgm:t>
        <a:bodyPr/>
        <a:lstStyle/>
        <a:p>
          <a:endParaRPr lang="en-GB"/>
        </a:p>
      </dgm:t>
    </dgm:pt>
    <dgm:pt modelId="{37C760E5-3436-0844-AF9E-60CD1FED0E94}" type="pres">
      <dgm:prSet presAssocID="{AFDFFF16-F87D-C641-A685-7836441CBEA9}" presName="linear" presStyleCnt="0">
        <dgm:presLayoutVars>
          <dgm:animLvl val="lvl"/>
          <dgm:resizeHandles val="exact"/>
        </dgm:presLayoutVars>
      </dgm:prSet>
      <dgm:spPr/>
    </dgm:pt>
    <dgm:pt modelId="{0F7B0163-1A2D-934F-B978-6A1105829AB6}" type="pres">
      <dgm:prSet presAssocID="{9FDC8761-E674-2A4C-8764-3E94CB465FB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5F9F8E-D3D2-8243-B7D1-746692126315}" type="pres">
      <dgm:prSet presAssocID="{254A2D52-B24E-1F4A-B9FC-9F9ED6A7FC64}" presName="spacer" presStyleCnt="0"/>
      <dgm:spPr/>
    </dgm:pt>
    <dgm:pt modelId="{A8565BAD-E29B-C847-97B8-80A52C25F39A}" type="pres">
      <dgm:prSet presAssocID="{1C1DBC05-588D-1E4E-B8FD-6026E818DE6C}" presName="parentText" presStyleLbl="node1" presStyleIdx="1" presStyleCnt="5" custLinFactNeighborX="-1620">
        <dgm:presLayoutVars>
          <dgm:chMax val="0"/>
          <dgm:bulletEnabled val="1"/>
        </dgm:presLayoutVars>
      </dgm:prSet>
      <dgm:spPr/>
    </dgm:pt>
    <dgm:pt modelId="{BF746C06-C0F0-5540-AEE0-C54042A63432}" type="pres">
      <dgm:prSet presAssocID="{86EDCF29-CD66-4148-8CAC-1F5C13FF407C}" presName="spacer" presStyleCnt="0"/>
      <dgm:spPr/>
    </dgm:pt>
    <dgm:pt modelId="{47E5A96A-A3D6-E540-B1FB-F9BC1D6B5AE7}" type="pres">
      <dgm:prSet presAssocID="{2EE67A97-6B61-D849-BB9A-E318A7F65EC9}" presName="parentText" presStyleLbl="node1" presStyleIdx="2" presStyleCnt="5" custLinFactNeighborY="-13432">
        <dgm:presLayoutVars>
          <dgm:chMax val="0"/>
          <dgm:bulletEnabled val="1"/>
        </dgm:presLayoutVars>
      </dgm:prSet>
      <dgm:spPr/>
    </dgm:pt>
    <dgm:pt modelId="{EAA5C105-83D3-0640-B66D-C7BA4C47372B}" type="pres">
      <dgm:prSet presAssocID="{413C2AE3-0E2D-8743-ACE8-D310E442A73A}" presName="spacer" presStyleCnt="0"/>
      <dgm:spPr/>
    </dgm:pt>
    <dgm:pt modelId="{755A2CE9-FDF6-D549-B651-5945AC1F3D25}" type="pres">
      <dgm:prSet presAssocID="{F96980AC-C95C-3E4B-BBAC-532E68822CE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601F6B9-85A1-3145-B209-632B161C17E7}" type="pres">
      <dgm:prSet presAssocID="{73EC47C1-0DE9-7F41-AF70-2BFCA230450B}" presName="spacer" presStyleCnt="0"/>
      <dgm:spPr/>
    </dgm:pt>
    <dgm:pt modelId="{9C9E6E46-B360-5A4C-8F33-1EEB56D568B0}" type="pres">
      <dgm:prSet presAssocID="{5BC20784-64B3-5447-9249-0C9CB0B922C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EBF083F-34C7-EB46-9A46-7923461F45FA}" type="presOf" srcId="{F96980AC-C95C-3E4B-BBAC-532E68822CE7}" destId="{755A2CE9-FDF6-D549-B651-5945AC1F3D25}" srcOrd="0" destOrd="0" presId="urn:microsoft.com/office/officeart/2005/8/layout/vList2"/>
    <dgm:cxn modelId="{FC7EE346-5A26-124A-9206-75BA1DAA245E}" type="presOf" srcId="{9FDC8761-E674-2A4C-8764-3E94CB465FBA}" destId="{0F7B0163-1A2D-934F-B978-6A1105829AB6}" srcOrd="0" destOrd="0" presId="urn:microsoft.com/office/officeart/2005/8/layout/vList2"/>
    <dgm:cxn modelId="{0FC5945C-A6A9-DA47-9D8E-CA6BD5DDC9E7}" srcId="{AFDFFF16-F87D-C641-A685-7836441CBEA9}" destId="{2EE67A97-6B61-D849-BB9A-E318A7F65EC9}" srcOrd="2" destOrd="0" parTransId="{AF2CDEDD-40DB-1C4F-B20B-AB9E5F34D43E}" sibTransId="{413C2AE3-0E2D-8743-ACE8-D310E442A73A}"/>
    <dgm:cxn modelId="{4612CC71-B1C1-4841-A08B-DBCDF996E2AF}" type="presOf" srcId="{2EE67A97-6B61-D849-BB9A-E318A7F65EC9}" destId="{47E5A96A-A3D6-E540-B1FB-F9BC1D6B5AE7}" srcOrd="0" destOrd="0" presId="urn:microsoft.com/office/officeart/2005/8/layout/vList2"/>
    <dgm:cxn modelId="{4132AF89-5407-974E-BB78-D42A5C8F9263}" type="presOf" srcId="{AFDFFF16-F87D-C641-A685-7836441CBEA9}" destId="{37C760E5-3436-0844-AF9E-60CD1FED0E94}" srcOrd="0" destOrd="0" presId="urn:microsoft.com/office/officeart/2005/8/layout/vList2"/>
    <dgm:cxn modelId="{83CB1C8B-3089-4343-B7A2-86158B41656F}" srcId="{AFDFFF16-F87D-C641-A685-7836441CBEA9}" destId="{5BC20784-64B3-5447-9249-0C9CB0B922CE}" srcOrd="4" destOrd="0" parTransId="{3628A79B-03A7-224E-90FF-17BB75030C59}" sibTransId="{2EFDE3DA-5500-C749-ABC9-A923AF22CFCF}"/>
    <dgm:cxn modelId="{36ECA3A7-4F4F-6040-8CD2-D932B6EA8D4D}" srcId="{AFDFFF16-F87D-C641-A685-7836441CBEA9}" destId="{F96980AC-C95C-3E4B-BBAC-532E68822CE7}" srcOrd="3" destOrd="0" parTransId="{2F9BEAF6-37C0-D145-978B-5F11B481E1CD}" sibTransId="{73EC47C1-0DE9-7F41-AF70-2BFCA230450B}"/>
    <dgm:cxn modelId="{9515CCC0-7CAE-2144-B7A5-CE68DD2EC4C5}" srcId="{AFDFFF16-F87D-C641-A685-7836441CBEA9}" destId="{1C1DBC05-588D-1E4E-B8FD-6026E818DE6C}" srcOrd="1" destOrd="0" parTransId="{319B05AE-1816-2148-A1B5-B0796705715F}" sibTransId="{86EDCF29-CD66-4148-8CAC-1F5C13FF407C}"/>
    <dgm:cxn modelId="{2AD98FD1-CEAE-0046-A1DC-F2E7F9C30F1D}" type="presOf" srcId="{1C1DBC05-588D-1E4E-B8FD-6026E818DE6C}" destId="{A8565BAD-E29B-C847-97B8-80A52C25F39A}" srcOrd="0" destOrd="0" presId="urn:microsoft.com/office/officeart/2005/8/layout/vList2"/>
    <dgm:cxn modelId="{F2596EDC-004B-144D-A415-27A0419B68F4}" type="presOf" srcId="{5BC20784-64B3-5447-9249-0C9CB0B922CE}" destId="{9C9E6E46-B360-5A4C-8F33-1EEB56D568B0}" srcOrd="0" destOrd="0" presId="urn:microsoft.com/office/officeart/2005/8/layout/vList2"/>
    <dgm:cxn modelId="{FE7D5FE7-983F-0949-8C82-291C855F98C8}" srcId="{AFDFFF16-F87D-C641-A685-7836441CBEA9}" destId="{9FDC8761-E674-2A4C-8764-3E94CB465FBA}" srcOrd="0" destOrd="0" parTransId="{402FF789-DEF5-E74A-89EC-A7009CEB6015}" sibTransId="{254A2D52-B24E-1F4A-B9FC-9F9ED6A7FC64}"/>
    <dgm:cxn modelId="{7A7A6DF9-BDD5-9D44-AD85-0192277EABC2}" type="presParOf" srcId="{37C760E5-3436-0844-AF9E-60CD1FED0E94}" destId="{0F7B0163-1A2D-934F-B978-6A1105829AB6}" srcOrd="0" destOrd="0" presId="urn:microsoft.com/office/officeart/2005/8/layout/vList2"/>
    <dgm:cxn modelId="{CF3ACAC5-2972-9E45-944F-6234BB7BE954}" type="presParOf" srcId="{37C760E5-3436-0844-AF9E-60CD1FED0E94}" destId="{515F9F8E-D3D2-8243-B7D1-746692126315}" srcOrd="1" destOrd="0" presId="urn:microsoft.com/office/officeart/2005/8/layout/vList2"/>
    <dgm:cxn modelId="{EB24B44C-7935-3341-B923-0A044D048BFD}" type="presParOf" srcId="{37C760E5-3436-0844-AF9E-60CD1FED0E94}" destId="{A8565BAD-E29B-C847-97B8-80A52C25F39A}" srcOrd="2" destOrd="0" presId="urn:microsoft.com/office/officeart/2005/8/layout/vList2"/>
    <dgm:cxn modelId="{79BCF4C4-898C-634A-A14D-EC212190F7F0}" type="presParOf" srcId="{37C760E5-3436-0844-AF9E-60CD1FED0E94}" destId="{BF746C06-C0F0-5540-AEE0-C54042A63432}" srcOrd="3" destOrd="0" presId="urn:microsoft.com/office/officeart/2005/8/layout/vList2"/>
    <dgm:cxn modelId="{D3F09BEB-AD3C-BC44-A27E-1CF941DB3767}" type="presParOf" srcId="{37C760E5-3436-0844-AF9E-60CD1FED0E94}" destId="{47E5A96A-A3D6-E540-B1FB-F9BC1D6B5AE7}" srcOrd="4" destOrd="0" presId="urn:microsoft.com/office/officeart/2005/8/layout/vList2"/>
    <dgm:cxn modelId="{0E17B6D6-23BC-EA47-BD37-FF72E100FA06}" type="presParOf" srcId="{37C760E5-3436-0844-AF9E-60CD1FED0E94}" destId="{EAA5C105-83D3-0640-B66D-C7BA4C47372B}" srcOrd="5" destOrd="0" presId="urn:microsoft.com/office/officeart/2005/8/layout/vList2"/>
    <dgm:cxn modelId="{AC029BD2-2865-DB46-B965-D3E75F69B5AA}" type="presParOf" srcId="{37C760E5-3436-0844-AF9E-60CD1FED0E94}" destId="{755A2CE9-FDF6-D549-B651-5945AC1F3D25}" srcOrd="6" destOrd="0" presId="urn:microsoft.com/office/officeart/2005/8/layout/vList2"/>
    <dgm:cxn modelId="{0DBF01FB-8946-E842-8959-060191B87B05}" type="presParOf" srcId="{37C760E5-3436-0844-AF9E-60CD1FED0E94}" destId="{2601F6B9-85A1-3145-B209-632B161C17E7}" srcOrd="7" destOrd="0" presId="urn:microsoft.com/office/officeart/2005/8/layout/vList2"/>
    <dgm:cxn modelId="{843BE97D-B481-014B-BF76-B18A41973792}" type="presParOf" srcId="{37C760E5-3436-0844-AF9E-60CD1FED0E94}" destId="{9C9E6E46-B360-5A4C-8F33-1EEB56D568B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CBD75-53C4-B849-B671-D1AFE1CBAA0D}">
      <dsp:nvSpPr>
        <dsp:cNvPr id="0" name=""/>
        <dsp:cNvSpPr/>
      </dsp:nvSpPr>
      <dsp:spPr>
        <a:xfrm>
          <a:off x="0" y="393862"/>
          <a:ext cx="2571749" cy="154305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Teamwork</a:t>
          </a:r>
          <a:r>
            <a:rPr lang="en-GB" sz="2500" kern="1200">
              <a:latin typeface="Calibri"/>
            </a:rPr>
            <a:t> &amp; Project Management</a:t>
          </a:r>
          <a:endParaRPr lang="en-US" sz="2500" kern="1200"/>
        </a:p>
      </dsp:txBody>
      <dsp:txXfrm>
        <a:off x="0" y="393862"/>
        <a:ext cx="2571749" cy="1543050"/>
      </dsp:txXfrm>
    </dsp:sp>
    <dsp:sp modelId="{A2550817-97C2-E94D-92B6-19C9EF2B779A}">
      <dsp:nvSpPr>
        <dsp:cNvPr id="0" name=""/>
        <dsp:cNvSpPr/>
      </dsp:nvSpPr>
      <dsp:spPr>
        <a:xfrm>
          <a:off x="2828925" y="393862"/>
          <a:ext cx="2571749" cy="154305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Encourages creative minds </a:t>
          </a:r>
          <a:endParaRPr lang="en-US" sz="2500" kern="1200"/>
        </a:p>
      </dsp:txBody>
      <dsp:txXfrm>
        <a:off x="2828925" y="393862"/>
        <a:ext cx="2571749" cy="1543050"/>
      </dsp:txXfrm>
    </dsp:sp>
    <dsp:sp modelId="{D9EE0BAE-028E-1041-971E-DE7A5586F37F}">
      <dsp:nvSpPr>
        <dsp:cNvPr id="0" name=""/>
        <dsp:cNvSpPr/>
      </dsp:nvSpPr>
      <dsp:spPr>
        <a:xfrm>
          <a:off x="5657849" y="393862"/>
          <a:ext cx="2571749" cy="154305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Marketable to prospective employers</a:t>
          </a:r>
          <a:endParaRPr lang="en-US" sz="2500" kern="1200"/>
        </a:p>
      </dsp:txBody>
      <dsp:txXfrm>
        <a:off x="5657849" y="393862"/>
        <a:ext cx="2571749" cy="1543050"/>
      </dsp:txXfrm>
    </dsp:sp>
    <dsp:sp modelId="{516CF175-04C3-944E-A611-B9F4599D2903}">
      <dsp:nvSpPr>
        <dsp:cNvPr id="0" name=""/>
        <dsp:cNvSpPr/>
      </dsp:nvSpPr>
      <dsp:spPr>
        <a:xfrm>
          <a:off x="0" y="2194087"/>
          <a:ext cx="2571749" cy="154305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Develops work-based skills </a:t>
          </a:r>
          <a:endParaRPr lang="en-US" sz="2500" kern="1200"/>
        </a:p>
      </dsp:txBody>
      <dsp:txXfrm>
        <a:off x="0" y="2194087"/>
        <a:ext cx="2571749" cy="1543050"/>
      </dsp:txXfrm>
    </dsp:sp>
    <dsp:sp modelId="{B05FC287-7C1F-0343-8130-AA5DE72C74A0}">
      <dsp:nvSpPr>
        <dsp:cNvPr id="0" name=""/>
        <dsp:cNvSpPr/>
      </dsp:nvSpPr>
      <dsp:spPr>
        <a:xfrm>
          <a:off x="2828925" y="2194087"/>
          <a:ext cx="2571749" cy="154305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Generates sought after IoT knowledge</a:t>
          </a:r>
          <a:endParaRPr lang="en-US" sz="2500" kern="1200"/>
        </a:p>
      </dsp:txBody>
      <dsp:txXfrm>
        <a:off x="2828925" y="2194087"/>
        <a:ext cx="2571749" cy="1543050"/>
      </dsp:txXfrm>
    </dsp:sp>
    <dsp:sp modelId="{634D5B08-92EF-5C43-B832-2C74F07B0D2C}">
      <dsp:nvSpPr>
        <dsp:cNvPr id="0" name=""/>
        <dsp:cNvSpPr/>
      </dsp:nvSpPr>
      <dsp:spPr>
        <a:xfrm>
          <a:off x="5657849" y="2194087"/>
          <a:ext cx="2571749" cy="154305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Could supplement school curriculum</a:t>
          </a:r>
          <a:endParaRPr lang="en-US" sz="2500" kern="1200"/>
        </a:p>
      </dsp:txBody>
      <dsp:txXfrm>
        <a:off x="5657849" y="2194087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CBD75-53C4-B849-B671-D1AFE1CBAA0D}">
      <dsp:nvSpPr>
        <dsp:cNvPr id="0" name=""/>
        <dsp:cNvSpPr/>
      </dsp:nvSpPr>
      <dsp:spPr>
        <a:xfrm>
          <a:off x="1004" y="890129"/>
          <a:ext cx="3917900" cy="235074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Prizes!</a:t>
          </a:r>
          <a:endParaRPr lang="en-US" sz="4500" kern="1200">
            <a:latin typeface="Calibri"/>
          </a:endParaRPr>
        </a:p>
      </dsp:txBody>
      <dsp:txXfrm>
        <a:off x="1004" y="890129"/>
        <a:ext cx="3917900" cy="2350740"/>
      </dsp:txXfrm>
    </dsp:sp>
    <dsp:sp modelId="{634D5B08-92EF-5C43-B832-2C74F07B0D2C}">
      <dsp:nvSpPr>
        <dsp:cNvPr id="0" name=""/>
        <dsp:cNvSpPr/>
      </dsp:nvSpPr>
      <dsp:spPr>
        <a:xfrm>
          <a:off x="4310695" y="890129"/>
          <a:ext cx="3917900" cy="2350740"/>
        </a:xfrm>
        <a:prstGeom prst="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Laptops for ‘exceptional’ team members</a:t>
          </a:r>
        </a:p>
      </dsp:txBody>
      <dsp:txXfrm>
        <a:off x="4310695" y="890129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E31C8-006D-4825-9428-69D71C7AF2FC}">
      <dsp:nvSpPr>
        <dsp:cNvPr id="0" name=""/>
        <dsp:cNvSpPr/>
      </dsp:nvSpPr>
      <dsp:spPr>
        <a:xfrm>
          <a:off x="13749" y="296702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0919F-BD88-47AC-8FA1-76A6F3589818}">
      <dsp:nvSpPr>
        <dsp:cNvPr id="0" name=""/>
        <dsp:cNvSpPr/>
      </dsp:nvSpPr>
      <dsp:spPr>
        <a:xfrm>
          <a:off x="163063" y="446016"/>
          <a:ext cx="412390" cy="4123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D1B89-D283-454B-9403-A0D77BA7AC49}">
      <dsp:nvSpPr>
        <dsp:cNvPr id="0" name=""/>
        <dsp:cNvSpPr/>
      </dsp:nvSpPr>
      <dsp:spPr>
        <a:xfrm>
          <a:off x="877128" y="296702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Online entry deadline, Friday 5th March</a:t>
          </a:r>
          <a:endParaRPr lang="en-US" sz="1400" kern="1200"/>
        </a:p>
      </dsp:txBody>
      <dsp:txXfrm>
        <a:off x="877128" y="296702"/>
        <a:ext cx="1675971" cy="711018"/>
      </dsp:txXfrm>
    </dsp:sp>
    <dsp:sp modelId="{614DBB18-1139-45A9-955A-174FFB7509E0}">
      <dsp:nvSpPr>
        <dsp:cNvPr id="0" name=""/>
        <dsp:cNvSpPr/>
      </dsp:nvSpPr>
      <dsp:spPr>
        <a:xfrm>
          <a:off x="2845124" y="296702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63816-0E34-4FF2-A200-09F4911906D0}">
      <dsp:nvSpPr>
        <dsp:cNvPr id="0" name=""/>
        <dsp:cNvSpPr/>
      </dsp:nvSpPr>
      <dsp:spPr>
        <a:xfrm>
          <a:off x="2994438" y="446016"/>
          <a:ext cx="412390" cy="4123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6CF4B-B3C3-496D-8380-A01C5CCC4DE0}">
      <dsp:nvSpPr>
        <dsp:cNvPr id="0" name=""/>
        <dsp:cNvSpPr/>
      </dsp:nvSpPr>
      <dsp:spPr>
        <a:xfrm>
          <a:off x="3708504" y="296702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First team briefing, Tuesday 9</a:t>
          </a:r>
          <a:r>
            <a:rPr lang="en-GB" sz="1400" kern="1200" baseline="30000"/>
            <a:t>th </a:t>
          </a:r>
          <a:r>
            <a:rPr lang="en-GB" sz="1400" kern="1200"/>
            <a:t>March</a:t>
          </a:r>
          <a:endParaRPr lang="en-US" sz="1400" kern="1200"/>
        </a:p>
      </dsp:txBody>
      <dsp:txXfrm>
        <a:off x="3708504" y="296702"/>
        <a:ext cx="1675971" cy="711018"/>
      </dsp:txXfrm>
    </dsp:sp>
    <dsp:sp modelId="{620A9381-70CC-42C0-B108-8F21345FB241}">
      <dsp:nvSpPr>
        <dsp:cNvPr id="0" name=""/>
        <dsp:cNvSpPr/>
      </dsp:nvSpPr>
      <dsp:spPr>
        <a:xfrm>
          <a:off x="5676500" y="296702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D559D-7B91-43C3-9DE2-FDE7B78B6236}">
      <dsp:nvSpPr>
        <dsp:cNvPr id="0" name=""/>
        <dsp:cNvSpPr/>
      </dsp:nvSpPr>
      <dsp:spPr>
        <a:xfrm>
          <a:off x="5825814" y="446016"/>
          <a:ext cx="412390" cy="4123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13F21-274E-46C6-9671-FDE3325C5169}">
      <dsp:nvSpPr>
        <dsp:cNvPr id="0" name=""/>
        <dsp:cNvSpPr/>
      </dsp:nvSpPr>
      <dsp:spPr>
        <a:xfrm>
          <a:off x="6539879" y="296702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Calibri"/>
            </a:rPr>
            <a:t>Student</a:t>
          </a:r>
          <a:r>
            <a:rPr lang="en-GB" sz="1400" kern="1200"/>
            <a:t> presentations </a:t>
          </a:r>
          <a:r>
            <a:rPr lang="en-GB" sz="1400" kern="1200">
              <a:latin typeface="Calibri"/>
            </a:rPr>
            <a:t>and judging, Friday</a:t>
          </a:r>
          <a:r>
            <a:rPr lang="en-GB" sz="1400" kern="1200"/>
            <a:t> 28th May </a:t>
          </a:r>
          <a:endParaRPr lang="en-US" sz="1400" kern="1200"/>
        </a:p>
      </dsp:txBody>
      <dsp:txXfrm>
        <a:off x="6539879" y="296702"/>
        <a:ext cx="1675971" cy="711018"/>
      </dsp:txXfrm>
    </dsp:sp>
    <dsp:sp modelId="{90C19199-EDA5-4F11-B78B-338821F79DCA}">
      <dsp:nvSpPr>
        <dsp:cNvPr id="0" name=""/>
        <dsp:cNvSpPr/>
      </dsp:nvSpPr>
      <dsp:spPr>
        <a:xfrm>
          <a:off x="13749" y="1709991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0D139-AF97-471E-9F52-75AAC0BE053D}">
      <dsp:nvSpPr>
        <dsp:cNvPr id="0" name=""/>
        <dsp:cNvSpPr/>
      </dsp:nvSpPr>
      <dsp:spPr>
        <a:xfrm>
          <a:off x="163063" y="1859304"/>
          <a:ext cx="412390" cy="4123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A7127-2C91-4923-9A78-34789FC4D4E4}">
      <dsp:nvSpPr>
        <dsp:cNvPr id="0" name=""/>
        <dsp:cNvSpPr/>
      </dsp:nvSpPr>
      <dsp:spPr>
        <a:xfrm>
          <a:off x="877128" y="1709991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Award presentations June (TBC)</a:t>
          </a:r>
          <a:endParaRPr lang="en-US" sz="1400" kern="1200"/>
        </a:p>
      </dsp:txBody>
      <dsp:txXfrm>
        <a:off x="877128" y="1709991"/>
        <a:ext cx="1675971" cy="711018"/>
      </dsp:txXfrm>
    </dsp:sp>
    <dsp:sp modelId="{9A6F613C-9BE5-496B-9A6E-7AF7B06D62BE}">
      <dsp:nvSpPr>
        <dsp:cNvPr id="0" name=""/>
        <dsp:cNvSpPr/>
      </dsp:nvSpPr>
      <dsp:spPr>
        <a:xfrm>
          <a:off x="2845124" y="1709991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3CD30-470A-4491-AE0A-3182A856FF65}">
      <dsp:nvSpPr>
        <dsp:cNvPr id="0" name=""/>
        <dsp:cNvSpPr/>
      </dsp:nvSpPr>
      <dsp:spPr>
        <a:xfrm>
          <a:off x="2994438" y="1859304"/>
          <a:ext cx="412390" cy="4123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671D7-1131-4CDD-9590-FE98BDAC9DB1}">
      <dsp:nvSpPr>
        <dsp:cNvPr id="0" name=""/>
        <dsp:cNvSpPr/>
      </dsp:nvSpPr>
      <dsp:spPr>
        <a:xfrm>
          <a:off x="3708504" y="1709991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Online communications via DJ Academy Online</a:t>
          </a:r>
          <a:endParaRPr lang="en-US" sz="1400" kern="1200"/>
        </a:p>
      </dsp:txBody>
      <dsp:txXfrm>
        <a:off x="3708504" y="1709991"/>
        <a:ext cx="1675971" cy="711018"/>
      </dsp:txXfrm>
    </dsp:sp>
    <dsp:sp modelId="{49153E32-1630-490C-A5BF-39B335E9A62E}">
      <dsp:nvSpPr>
        <dsp:cNvPr id="0" name=""/>
        <dsp:cNvSpPr/>
      </dsp:nvSpPr>
      <dsp:spPr>
        <a:xfrm>
          <a:off x="5676500" y="1709991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18CB3-D620-4F53-8480-9240CB04E16A}">
      <dsp:nvSpPr>
        <dsp:cNvPr id="0" name=""/>
        <dsp:cNvSpPr/>
      </dsp:nvSpPr>
      <dsp:spPr>
        <a:xfrm>
          <a:off x="5825814" y="1859304"/>
          <a:ext cx="412390" cy="41239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E5CA0-3031-4A95-8B11-A159288CEBAE}">
      <dsp:nvSpPr>
        <dsp:cNvPr id="0" name=""/>
        <dsp:cNvSpPr/>
      </dsp:nvSpPr>
      <dsp:spPr>
        <a:xfrm>
          <a:off x="6539879" y="1709991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Online training sessions provided</a:t>
          </a:r>
          <a:endParaRPr lang="en-US" sz="1400" kern="1200"/>
        </a:p>
      </dsp:txBody>
      <dsp:txXfrm>
        <a:off x="6539879" y="1709991"/>
        <a:ext cx="1675971" cy="711018"/>
      </dsp:txXfrm>
    </dsp:sp>
    <dsp:sp modelId="{91B3FB54-053F-4F6E-947A-8304A7D23DF6}">
      <dsp:nvSpPr>
        <dsp:cNvPr id="0" name=""/>
        <dsp:cNvSpPr/>
      </dsp:nvSpPr>
      <dsp:spPr>
        <a:xfrm>
          <a:off x="13749" y="3123279"/>
          <a:ext cx="711018" cy="711018"/>
        </a:xfrm>
        <a:prstGeom prst="ellipse">
          <a:avLst/>
        </a:prstGeom>
        <a:solidFill>
          <a:srgbClr val="72C6C8">
            <a:alpha val="1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0929C-3AED-4509-8F74-C0032DD4CFDB}">
      <dsp:nvSpPr>
        <dsp:cNvPr id="0" name=""/>
        <dsp:cNvSpPr/>
      </dsp:nvSpPr>
      <dsp:spPr>
        <a:xfrm>
          <a:off x="163063" y="3272592"/>
          <a:ext cx="412390" cy="41239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BA801-F3C4-4ADC-A02A-4C6434B208E0}">
      <dsp:nvSpPr>
        <dsp:cNvPr id="0" name=""/>
        <dsp:cNvSpPr/>
      </dsp:nvSpPr>
      <dsp:spPr>
        <a:xfrm>
          <a:off x="877128" y="3123279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FREE to enter!</a:t>
          </a:r>
          <a:endParaRPr lang="en-US" sz="1400" kern="1200"/>
        </a:p>
      </dsp:txBody>
      <dsp:txXfrm>
        <a:off x="877128" y="3123279"/>
        <a:ext cx="1675971" cy="711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0CD5E-A886-4CA9-8268-C764E5ACD15D}">
      <dsp:nvSpPr>
        <dsp:cNvPr id="0" name=""/>
        <dsp:cNvSpPr/>
      </dsp:nvSpPr>
      <dsp:spPr>
        <a:xfrm>
          <a:off x="236860" y="28203"/>
          <a:ext cx="7755879" cy="11291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92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Trebuchet MS" panose="020B0603020202020204" pitchFamily="34" charset="0"/>
            </a:rPr>
            <a:t>24 </a:t>
          </a:r>
          <a:r>
            <a:rPr lang="en-GB" sz="1900" kern="1200" baseline="0">
              <a:latin typeface="Trebuchet MS" panose="020B0603020202020204" pitchFamily="34" charset="0"/>
            </a:rPr>
            <a:t>March: Student Presentations </a:t>
          </a:r>
          <a:endParaRPr lang="en-GB" sz="1900" kern="1200">
            <a:latin typeface="Trebuchet MS" panose="020B0603020202020204" pitchFamily="34" charset="0"/>
          </a:endParaRPr>
        </a:p>
      </dsp:txBody>
      <dsp:txXfrm>
        <a:off x="236860" y="310488"/>
        <a:ext cx="7473594" cy="564569"/>
      </dsp:txXfrm>
    </dsp:sp>
    <dsp:sp modelId="{ED2F3A53-05E1-42D7-932E-FFA5C17F10DA}">
      <dsp:nvSpPr>
        <dsp:cNvPr id="0" name=""/>
        <dsp:cNvSpPr/>
      </dsp:nvSpPr>
      <dsp:spPr>
        <a:xfrm>
          <a:off x="236860" y="900774"/>
          <a:ext cx="1787730" cy="208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Team-by-team presentation to market their design to the </a:t>
          </a:r>
          <a:r>
            <a:rPr lang="en-GB" sz="1400" kern="1200" err="1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Postbox</a:t>
          </a:r>
          <a:r>
            <a:rPr lang="en-GB" sz="1400" kern="12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 Challenge technical panel</a:t>
          </a:r>
          <a:endParaRPr lang="en-GB" sz="1400" kern="1200">
            <a:latin typeface="Trebuchet MS" panose="020B0603020202020204" pitchFamily="34" charset="0"/>
            <a:cs typeface="Calibri" panose="020F0502020204030204" pitchFamily="34" charset="0"/>
          </a:endParaRPr>
        </a:p>
      </dsp:txBody>
      <dsp:txXfrm>
        <a:off x="236860" y="900774"/>
        <a:ext cx="1787730" cy="2088567"/>
      </dsp:txXfrm>
    </dsp:sp>
    <dsp:sp modelId="{511C94BA-E964-4B28-ACE8-80576E050494}">
      <dsp:nvSpPr>
        <dsp:cNvPr id="0" name=""/>
        <dsp:cNvSpPr/>
      </dsp:nvSpPr>
      <dsp:spPr>
        <a:xfrm>
          <a:off x="2024590" y="404449"/>
          <a:ext cx="5968149" cy="11291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92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Trebuchet MS" panose="020B0603020202020204" pitchFamily="34" charset="0"/>
            </a:rPr>
            <a:t>11 May: Prototype Review </a:t>
          </a:r>
        </a:p>
      </dsp:txBody>
      <dsp:txXfrm>
        <a:off x="2024590" y="686734"/>
        <a:ext cx="5685864" cy="564569"/>
      </dsp:txXfrm>
    </dsp:sp>
    <dsp:sp modelId="{6C975CBC-3B31-4CCE-9B12-C284E4F63FBF}">
      <dsp:nvSpPr>
        <dsp:cNvPr id="0" name=""/>
        <dsp:cNvSpPr/>
      </dsp:nvSpPr>
      <dsp:spPr>
        <a:xfrm>
          <a:off x="2024590" y="1277021"/>
          <a:ext cx="1787730" cy="20353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Team-by-team prototype review with technical panel. Hopefully this will involve a real </a:t>
          </a:r>
          <a:r>
            <a:rPr lang="en-GB" sz="1400" kern="1200" err="1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Postbox</a:t>
          </a:r>
          <a:r>
            <a:rPr lang="en-GB" sz="1400" kern="120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, COVID-19 depending</a:t>
          </a:r>
          <a:endParaRPr lang="en-GB" sz="1400" kern="1200">
            <a:latin typeface="Trebuchet MS" panose="020B0603020202020204" pitchFamily="34" charset="0"/>
            <a:cs typeface="Calibri" panose="020F0502020204030204" pitchFamily="34" charset="0"/>
          </a:endParaRPr>
        </a:p>
      </dsp:txBody>
      <dsp:txXfrm>
        <a:off x="2024590" y="1277021"/>
        <a:ext cx="1787730" cy="2035333"/>
      </dsp:txXfrm>
    </dsp:sp>
    <dsp:sp modelId="{399A6A03-9407-4944-BAE9-B2DB1ADCFC15}">
      <dsp:nvSpPr>
        <dsp:cNvPr id="0" name=""/>
        <dsp:cNvSpPr/>
      </dsp:nvSpPr>
      <dsp:spPr>
        <a:xfrm>
          <a:off x="3812320" y="780696"/>
          <a:ext cx="4180419" cy="11291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92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Trebuchet MS" panose="020B0603020202020204" pitchFamily="34" charset="0"/>
            </a:rPr>
            <a:t>28 May: Evaluation and Judging </a:t>
          </a:r>
        </a:p>
      </dsp:txBody>
      <dsp:txXfrm>
        <a:off x="3812320" y="1062981"/>
        <a:ext cx="3898134" cy="564569"/>
      </dsp:txXfrm>
    </dsp:sp>
    <dsp:sp modelId="{7A2CBD8C-6844-45A8-8B5F-654F7EF12D7E}">
      <dsp:nvSpPr>
        <dsp:cNvPr id="0" name=""/>
        <dsp:cNvSpPr/>
      </dsp:nvSpPr>
      <dsp:spPr>
        <a:xfrm>
          <a:off x="3812320" y="1653267"/>
          <a:ext cx="1787730" cy="20489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Trebuchet MS" panose="020B0603020202020204" pitchFamily="34" charset="0"/>
              <a:cs typeface="Calibri" panose="020F0502020204030204" pitchFamily="34" charset="0"/>
            </a:rPr>
            <a:t>Teams will present their final designs to the judges</a:t>
          </a:r>
        </a:p>
      </dsp:txBody>
      <dsp:txXfrm>
        <a:off x="3812320" y="1653267"/>
        <a:ext cx="1787730" cy="2048942"/>
      </dsp:txXfrm>
    </dsp:sp>
    <dsp:sp modelId="{6CF24032-E9CF-4344-A6D3-666FBBEA895A}">
      <dsp:nvSpPr>
        <dsp:cNvPr id="0" name=""/>
        <dsp:cNvSpPr/>
      </dsp:nvSpPr>
      <dsp:spPr>
        <a:xfrm>
          <a:off x="5600051" y="1156942"/>
          <a:ext cx="2392688" cy="11291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92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Trebuchet MS" panose="020B0603020202020204" pitchFamily="34" charset="0"/>
            </a:rPr>
            <a:t>June: Awards</a:t>
          </a:r>
        </a:p>
      </dsp:txBody>
      <dsp:txXfrm>
        <a:off x="5600051" y="1439227"/>
        <a:ext cx="2110403" cy="564569"/>
      </dsp:txXfrm>
    </dsp:sp>
    <dsp:sp modelId="{22CD36CB-0FC2-4FFC-B802-81A435C22A78}">
      <dsp:nvSpPr>
        <dsp:cNvPr id="0" name=""/>
        <dsp:cNvSpPr/>
      </dsp:nvSpPr>
      <dsp:spPr>
        <a:xfrm>
          <a:off x="5600051" y="2029514"/>
          <a:ext cx="1804017" cy="2072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Trebuchet MS" panose="020B0603020202020204" pitchFamily="34" charset="0"/>
              <a:cs typeface="Calibri" panose="020F0502020204030204" pitchFamily="34" charset="0"/>
            </a:rPr>
            <a:t>Winners will be announced and awards presented – Date and format to be confirmed</a:t>
          </a:r>
        </a:p>
      </dsp:txBody>
      <dsp:txXfrm>
        <a:off x="5600051" y="2029514"/>
        <a:ext cx="1804017" cy="20729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8F0FC-ADFF-5B4A-BF60-2EA1E924A598}">
      <dsp:nvSpPr>
        <dsp:cNvPr id="0" name=""/>
        <dsp:cNvSpPr/>
      </dsp:nvSpPr>
      <dsp:spPr>
        <a:xfrm>
          <a:off x="0" y="49049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rebuchet MS"/>
            </a:rPr>
            <a:t>Provide support and guidance for your teams</a:t>
          </a:r>
          <a:endParaRPr lang="en-GB" sz="2000" kern="1200">
            <a:latin typeface="Trebuchet MS"/>
          </a:endParaRPr>
        </a:p>
      </dsp:txBody>
      <dsp:txXfrm>
        <a:off x="37125" y="86174"/>
        <a:ext cx="8155350" cy="686250"/>
      </dsp:txXfrm>
    </dsp:sp>
    <dsp:sp modelId="{BCB4702F-0F45-6845-A72A-9E4B192AAFEB}">
      <dsp:nvSpPr>
        <dsp:cNvPr id="0" name=""/>
        <dsp:cNvSpPr/>
      </dsp:nvSpPr>
      <dsp:spPr>
        <a:xfrm>
          <a:off x="0" y="8671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rebuchet MS"/>
            </a:rPr>
            <a:t>Act as the point of contact between teams and </a:t>
          </a:r>
          <a:r>
            <a:rPr lang="en-US" sz="2000" kern="1200" err="1">
              <a:latin typeface="Trebuchet MS"/>
            </a:rPr>
            <a:t>organisers</a:t>
          </a:r>
          <a:endParaRPr lang="en-GB" sz="2000" kern="1200">
            <a:latin typeface="Trebuchet MS"/>
          </a:endParaRPr>
        </a:p>
      </dsp:txBody>
      <dsp:txXfrm>
        <a:off x="37125" y="904275"/>
        <a:ext cx="8155350" cy="686250"/>
      </dsp:txXfrm>
    </dsp:sp>
    <dsp:sp modelId="{9FC2BAF6-7DE2-2942-B209-9ED68AFE3137}">
      <dsp:nvSpPr>
        <dsp:cNvPr id="0" name=""/>
        <dsp:cNvSpPr/>
      </dsp:nvSpPr>
      <dsp:spPr>
        <a:xfrm>
          <a:off x="0" y="16852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Facilitate workspace and collaboration time</a:t>
          </a:r>
        </a:p>
      </dsp:txBody>
      <dsp:txXfrm>
        <a:off x="37125" y="1722375"/>
        <a:ext cx="8155350" cy="686250"/>
      </dsp:txXfrm>
    </dsp:sp>
    <dsp:sp modelId="{10944F81-A1F2-654A-AF1C-CD0E59B90660}">
      <dsp:nvSpPr>
        <dsp:cNvPr id="0" name=""/>
        <dsp:cNvSpPr/>
      </dsp:nvSpPr>
      <dsp:spPr>
        <a:xfrm>
          <a:off x="0" y="25033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Coach and encourage through the key milestones</a:t>
          </a:r>
        </a:p>
      </dsp:txBody>
      <dsp:txXfrm>
        <a:off x="37125" y="2540475"/>
        <a:ext cx="8155350" cy="686250"/>
      </dsp:txXfrm>
    </dsp:sp>
    <dsp:sp modelId="{B02A6EAB-FE91-B444-9E8B-469F28EEC159}">
      <dsp:nvSpPr>
        <dsp:cNvPr id="0" name=""/>
        <dsp:cNvSpPr/>
      </dsp:nvSpPr>
      <dsp:spPr>
        <a:xfrm>
          <a:off x="0" y="33214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solidFill>
                <a:schemeClr val="bg1"/>
              </a:solidFill>
              <a:latin typeface="Trebuchet MS"/>
            </a:rPr>
            <a:t>Setup and monitor the DJ Learning portal for the team at: </a:t>
          </a:r>
          <a:r>
            <a:rPr lang="en-GB" sz="2000" b="1" kern="1200">
              <a:solidFill>
                <a:srgbClr val="568BFC"/>
              </a:solidFill>
              <a:latin typeface="Trebuchet MS"/>
            </a:rPr>
            <a:t>https://digitaljersey.online/</a:t>
          </a:r>
        </a:p>
      </dsp:txBody>
      <dsp:txXfrm>
        <a:off x="37125" y="3358575"/>
        <a:ext cx="8155350" cy="686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CB69A-C040-B048-A1BB-31CAEDE42BA1}">
      <dsp:nvSpPr>
        <dsp:cNvPr id="0" name=""/>
        <dsp:cNvSpPr/>
      </dsp:nvSpPr>
      <dsp:spPr>
        <a:xfrm>
          <a:off x="0" y="49049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Assemble teams of up to 6 students</a:t>
          </a:r>
        </a:p>
      </dsp:txBody>
      <dsp:txXfrm>
        <a:off x="37125" y="86174"/>
        <a:ext cx="8155350" cy="686250"/>
      </dsp:txXfrm>
    </dsp:sp>
    <dsp:sp modelId="{C346BC41-40AC-4B4A-8C01-B6E8C3FCC3E4}">
      <dsp:nvSpPr>
        <dsp:cNvPr id="0" name=""/>
        <dsp:cNvSpPr/>
      </dsp:nvSpPr>
      <dsp:spPr>
        <a:xfrm>
          <a:off x="0" y="8671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No more than two teams per school</a:t>
          </a:r>
        </a:p>
      </dsp:txBody>
      <dsp:txXfrm>
        <a:off x="37125" y="904275"/>
        <a:ext cx="8155350" cy="686250"/>
      </dsp:txXfrm>
    </dsp:sp>
    <dsp:sp modelId="{56232FC7-C666-BA4E-A817-FC17BE02F82A}">
      <dsp:nvSpPr>
        <dsp:cNvPr id="0" name=""/>
        <dsp:cNvSpPr/>
      </dsp:nvSpPr>
      <dsp:spPr>
        <a:xfrm>
          <a:off x="0" y="16852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Teams should have a mix of skills</a:t>
          </a:r>
        </a:p>
      </dsp:txBody>
      <dsp:txXfrm>
        <a:off x="37125" y="1722375"/>
        <a:ext cx="8155350" cy="686250"/>
      </dsp:txXfrm>
    </dsp:sp>
    <dsp:sp modelId="{9EA0DA57-C48B-B34D-A1D4-777111550DEA}">
      <dsp:nvSpPr>
        <dsp:cNvPr id="0" name=""/>
        <dsp:cNvSpPr/>
      </dsp:nvSpPr>
      <dsp:spPr>
        <a:xfrm>
          <a:off x="0" y="25033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Some basic electronics knowledge is important</a:t>
          </a:r>
        </a:p>
      </dsp:txBody>
      <dsp:txXfrm>
        <a:off x="37125" y="2540475"/>
        <a:ext cx="8155350" cy="686250"/>
      </dsp:txXfrm>
    </dsp:sp>
    <dsp:sp modelId="{4FFEA4DE-2E81-6C44-BFBA-7DFF7B5A3069}">
      <dsp:nvSpPr>
        <dsp:cNvPr id="0" name=""/>
        <dsp:cNvSpPr/>
      </dsp:nvSpPr>
      <dsp:spPr>
        <a:xfrm>
          <a:off x="0" y="33214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rebuchet MS"/>
            </a:rPr>
            <a:t> Appoint technical mentor:</a:t>
          </a:r>
          <a:br>
            <a:rPr lang="en-US" sz="2000" kern="1200">
              <a:latin typeface="Trebuchet MS"/>
            </a:rPr>
          </a:br>
          <a:r>
            <a:rPr lang="en-US" sz="2000" kern="1200">
              <a:latin typeface="Trebuchet MS"/>
            </a:rPr>
            <a:t> a member of staff or school approved adult</a:t>
          </a:r>
          <a:endParaRPr lang="en-GB" sz="2000" kern="1200">
            <a:latin typeface="Trebuchet MS"/>
          </a:endParaRPr>
        </a:p>
      </dsp:txBody>
      <dsp:txXfrm>
        <a:off x="37125" y="3358575"/>
        <a:ext cx="8155350" cy="6862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B0163-1A2D-934F-B978-6A1105829AB6}">
      <dsp:nvSpPr>
        <dsp:cNvPr id="0" name=""/>
        <dsp:cNvSpPr/>
      </dsp:nvSpPr>
      <dsp:spPr>
        <a:xfrm>
          <a:off x="0" y="49049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Rules and resources – DJ Academy Portal</a:t>
          </a:r>
        </a:p>
      </dsp:txBody>
      <dsp:txXfrm>
        <a:off x="37125" y="86174"/>
        <a:ext cx="8155350" cy="686250"/>
      </dsp:txXfrm>
    </dsp:sp>
    <dsp:sp modelId="{A8565BAD-E29B-C847-97B8-80A52C25F39A}">
      <dsp:nvSpPr>
        <dsp:cNvPr id="0" name=""/>
        <dsp:cNvSpPr/>
      </dsp:nvSpPr>
      <dsp:spPr>
        <a:xfrm>
          <a:off x="0" y="8671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Apply online at: </a:t>
          </a:r>
          <a:r>
            <a:rPr lang="en-GB" sz="2000" b="1" kern="1200">
              <a:solidFill>
                <a:srgbClr val="568BFC"/>
              </a:solidFill>
              <a:latin typeface="Trebuchet MS"/>
            </a:rPr>
            <a:t>https://bit.ly/39yiy5Y </a:t>
          </a:r>
        </a:p>
      </dsp:txBody>
      <dsp:txXfrm>
        <a:off x="37125" y="904275"/>
        <a:ext cx="8155350" cy="686250"/>
      </dsp:txXfrm>
    </dsp:sp>
    <dsp:sp modelId="{47E5A96A-A3D6-E540-B1FB-F9BC1D6B5AE7}">
      <dsp:nvSpPr>
        <dsp:cNvPr id="0" name=""/>
        <dsp:cNvSpPr/>
      </dsp:nvSpPr>
      <dsp:spPr>
        <a:xfrm>
          <a:off x="0" y="1677513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Get students to form their teams </a:t>
          </a:r>
          <a:br>
            <a:rPr lang="en-GB" sz="2000" kern="1200">
              <a:latin typeface="Trebuchet MS"/>
            </a:rPr>
          </a:br>
          <a:r>
            <a:rPr lang="en-GB" sz="2000" kern="1200">
              <a:latin typeface="Trebuchet MS"/>
            </a:rPr>
            <a:t>and come up with imaginative team names</a:t>
          </a:r>
        </a:p>
      </dsp:txBody>
      <dsp:txXfrm>
        <a:off x="37125" y="1714638"/>
        <a:ext cx="8155350" cy="686250"/>
      </dsp:txXfrm>
    </dsp:sp>
    <dsp:sp modelId="{755A2CE9-FDF6-D549-B651-5945AC1F3D25}">
      <dsp:nvSpPr>
        <dsp:cNvPr id="0" name=""/>
        <dsp:cNvSpPr/>
      </dsp:nvSpPr>
      <dsp:spPr>
        <a:xfrm>
          <a:off x="0" y="25033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Appoint mentors</a:t>
          </a:r>
        </a:p>
      </dsp:txBody>
      <dsp:txXfrm>
        <a:off x="37125" y="2540475"/>
        <a:ext cx="8155350" cy="686250"/>
      </dsp:txXfrm>
    </dsp:sp>
    <dsp:sp modelId="{9C9E6E46-B360-5A4C-8F33-1EEB56D568B0}">
      <dsp:nvSpPr>
        <dsp:cNvPr id="0" name=""/>
        <dsp:cNvSpPr/>
      </dsp:nvSpPr>
      <dsp:spPr>
        <a:xfrm>
          <a:off x="0" y="3321450"/>
          <a:ext cx="8229600" cy="760500"/>
        </a:xfrm>
        <a:prstGeom prst="roundRect">
          <a:avLst/>
        </a:prstGeom>
        <a:solidFill>
          <a:srgbClr val="2847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Trebuchet MS"/>
            </a:rPr>
            <a:t>Enter the competition!</a:t>
          </a:r>
        </a:p>
      </dsp:txBody>
      <dsp:txXfrm>
        <a:off x="37125" y="3358575"/>
        <a:ext cx="8155350" cy="68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02419-AB85-4774-B3A4-E878DFC977F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B2D5E-2B77-4638-ADC8-CB0D95BE3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62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06B2-A2D4-42DB-97E7-C18BCC78808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DD2DA-D453-4AF7-90B8-17692711B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2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30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DJX contacts – RS and Rachael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85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87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805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Some flexibility in team size. Maybe 7 or 8 max.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42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4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3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Whilst parcel inbound parcel volumes have soared (even pre-COVID-19), both outward and local letters are experiencing 23%-25% year-on-year reductions in number!</a:t>
            </a:r>
          </a:p>
          <a:p>
            <a:endParaRPr lang="en-US"/>
          </a:p>
          <a:p>
            <a:r>
              <a:rPr lang="en-GB" sz="1800">
                <a:effectLst/>
                <a:latin typeface="Trebuchet MS" panose="020B06030202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JP has the aim of becoming 100% carbon neutral by 2030.</a:t>
            </a:r>
            <a:r>
              <a:rPr lang="en-US"/>
              <a:t> </a:t>
            </a:r>
          </a:p>
          <a:p>
            <a:r>
              <a:rPr lang="en-US"/>
              <a:t>-------------</a:t>
            </a:r>
          </a:p>
          <a:p>
            <a:endParaRPr lang="en-US"/>
          </a:p>
          <a:p>
            <a:r>
              <a:rPr lang="en-US"/>
              <a:t>More detail: The device should fit inside the postbox, be battery powered and keep track of whether the box contains any letters. As a bonus, but not a requirement, a count of letters in the postbox could be kept.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3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Whilst parcel inbound parcel volumes have soared (even pre-COVID-19), both outward and local letters are experiencing 23%-25% year-on-year reductions in number!</a:t>
            </a:r>
          </a:p>
          <a:p>
            <a:endParaRPr lang="en-US"/>
          </a:p>
          <a:p>
            <a:r>
              <a:rPr lang="en-GB" sz="1800">
                <a:effectLst/>
                <a:latin typeface="Trebuchet MS" panose="020B06030202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JP has the aim of becoming 100% carbon neutral by 2030.</a:t>
            </a:r>
            <a:r>
              <a:rPr lang="en-US"/>
              <a:t> </a:t>
            </a:r>
          </a:p>
          <a:p>
            <a:r>
              <a:rPr lang="en-US"/>
              <a:t>-------------</a:t>
            </a:r>
          </a:p>
          <a:p>
            <a:endParaRPr lang="en-US"/>
          </a:p>
          <a:p>
            <a:r>
              <a:rPr lang="en-US"/>
              <a:t>More detail: The device should fit inside the postbox, be battery powered and keep track of whether the box contains any letters. As a bonus, but not a requirement, a count of letters in the postbox could be kept.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Whilst parcel inbound parcel volumes have soared (even pre-COVID-19), both outward and local letters are experiencing 23%-25% year-on-year reductions in number!</a:t>
            </a:r>
          </a:p>
          <a:p>
            <a:endParaRPr lang="en-US"/>
          </a:p>
          <a:p>
            <a:r>
              <a:rPr lang="en-GB" sz="1800">
                <a:effectLst/>
                <a:latin typeface="Trebuchet MS" panose="020B06030202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JP has the aim of becoming 100% carbon neutral by 2030.</a:t>
            </a:r>
            <a:r>
              <a:rPr lang="en-US"/>
              <a:t> </a:t>
            </a:r>
          </a:p>
          <a:p>
            <a:r>
              <a:rPr lang="en-US"/>
              <a:t>-------------</a:t>
            </a:r>
          </a:p>
          <a:p>
            <a:endParaRPr lang="en-US"/>
          </a:p>
          <a:p>
            <a:r>
              <a:rPr lang="en-US"/>
              <a:t>More detail: The device should fit inside the postbox, be battery powered and keep track of whether the box contains any letters. As a bonus, but not a requirement, a count of letters in the postbox could be kept.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925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Whilst parcel inbound parcel volumes have soared (even pre-COVID-19), both outward and local letters are experiencing 23%-25% year-on-year reductions in number!</a:t>
            </a:r>
          </a:p>
          <a:p>
            <a:endParaRPr lang="en-US"/>
          </a:p>
          <a:p>
            <a:r>
              <a:rPr lang="en-GB" sz="1800">
                <a:effectLst/>
                <a:latin typeface="Trebuchet MS" panose="020B06030202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JP has the aim of becoming 100% carbon neutral by 2030.</a:t>
            </a:r>
            <a:r>
              <a:rPr lang="en-US"/>
              <a:t> </a:t>
            </a:r>
          </a:p>
          <a:p>
            <a:r>
              <a:rPr lang="en-US"/>
              <a:t>-------------</a:t>
            </a:r>
          </a:p>
          <a:p>
            <a:endParaRPr lang="en-US"/>
          </a:p>
          <a:p>
            <a:r>
              <a:rPr lang="en-US"/>
              <a:t>More detail: The device should fit inside the postbox, be battery powered and keep track of whether the box contains any letters. As a bonus, but not a requirement, a count of letters in the postbox could be kept.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99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>
                <a:highlight>
                  <a:srgbClr val="FF0000"/>
                </a:highlight>
              </a:rPr>
              <a:t>KS5 able to enter if they wish. A separate award would be presented.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>
              <a:highlight>
                <a:srgbClr val="FF00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>
              <a:highlight>
                <a:srgbClr val="FF0000"/>
              </a:highlight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92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>
                <a:highlight>
                  <a:srgbClr val="FF0000"/>
                </a:highlight>
              </a:rPr>
              <a:t>KS5 able to enter if they wish. A separate award would be presented.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>
              <a:highlight>
                <a:srgbClr val="FF00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>
              <a:highlight>
                <a:srgbClr val="FF0000"/>
              </a:highlight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76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Face-to-face may be possible, depending on COVID-19 guidance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6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DD2DA-D453-4AF7-90B8-17692711B2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3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09049" y="6239947"/>
            <a:ext cx="1780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V1.00 ©Jersey Post</a:t>
            </a:r>
            <a:r>
              <a:rPr lang="en-GB" sz="1200" baseline="0"/>
              <a:t> 2020</a:t>
            </a:r>
            <a:endParaRPr lang="en-GB" sz="120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238000"/>
            <a:ext cx="9144000" cy="16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0FA1FD8-89B7-CA4E-9490-3080E8E5FA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56 JP PP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456 JP PP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50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687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2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456 JP PP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50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10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69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456 JP PP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213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213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2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109049" y="6378446"/>
            <a:ext cx="1745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V1.00 ©Jersey Post</a:t>
            </a:r>
            <a:r>
              <a:rPr lang="en-GB" sz="1200" baseline="0"/>
              <a:t> 2021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4956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09049" y="6378446"/>
            <a:ext cx="1745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V1.00 ©Jersey Post</a:t>
            </a:r>
            <a:r>
              <a:rPr lang="en-GB" sz="1200" baseline="0"/>
              <a:t> 2021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59731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DD8699-4FCD-3844-A512-F2398885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9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0198"/>
            <a:ext cx="8229600" cy="88456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235DEE-078F-44F0-9ACB-9C2D209C41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049" y="6378446"/>
            <a:ext cx="1745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V1.00 ©Jersey Post</a:t>
            </a:r>
            <a:r>
              <a:rPr lang="en-GB" sz="1200" baseline="0"/>
              <a:t> 2021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21629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109049" y="6378446"/>
            <a:ext cx="1745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V1.00 ©Jersey Post</a:t>
            </a:r>
            <a:r>
              <a:rPr lang="en-GB" sz="1200" baseline="0"/>
              <a:t> 2021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15337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9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9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2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4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3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5DEE-078F-44F0-9ACB-9C2D209C41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960B3F-9C29-AC4F-8E3C-211BA46AC1BD}"/>
              </a:ext>
            </a:extLst>
          </p:cNvPr>
          <p:cNvSpPr/>
          <p:nvPr userDrawn="1"/>
        </p:nvSpPr>
        <p:spPr>
          <a:xfrm>
            <a:off x="0" y="5943224"/>
            <a:ext cx="9144000" cy="365125"/>
          </a:xfrm>
          <a:prstGeom prst="rect">
            <a:avLst/>
          </a:prstGeom>
          <a:solidFill>
            <a:srgbClr val="EF3E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009F6813-EE25-3A41-ACB0-82622B69EDA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686460" y="5876428"/>
            <a:ext cx="1093156" cy="47992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9049" y="6378446"/>
            <a:ext cx="1745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V1.00 ©Jersey Post</a:t>
            </a:r>
            <a:r>
              <a:rPr lang="en-GB" sz="1200" baseline="0"/>
              <a:t> 2021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98418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EF3E4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81A4234-3319-40A7-9C80-1AFDBF1AC2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93" t="44635" r="40082" b="23605"/>
          <a:stretch/>
        </p:blipFill>
        <p:spPr>
          <a:xfrm>
            <a:off x="230477" y="2600696"/>
            <a:ext cx="6039616" cy="211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7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82B3-D5BF-40A6-98A1-CB33647C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0198"/>
            <a:ext cx="8229600" cy="8845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Student Rewards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7D1F7-812D-406F-AE32-F2A0F132E2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3235DEE-078F-44F0-9ACB-9C2D209C4184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2C4BADD-AEEC-41B6-B37E-70339D2A9D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13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595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162E-649A-41A6-8B13-CB29D6C0E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0198"/>
            <a:ext cx="8229600" cy="884562"/>
          </a:xfrm>
        </p:spPr>
        <p:txBody>
          <a:bodyPr anchor="ctr">
            <a:normAutofit/>
          </a:bodyPr>
          <a:lstStyle/>
          <a:p>
            <a:r>
              <a:rPr lang="en-GB"/>
              <a:t>Challenge Details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6FA47-C4C8-4751-B1D1-493EDBCB3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3235DEE-078F-44F0-9ACB-9C2D209C4184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EB8E579-1248-44BC-A720-FA70ED280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952727"/>
              </p:ext>
            </p:extLst>
          </p:nvPr>
        </p:nvGraphicFramePr>
        <p:xfrm>
          <a:off x="457200" y="1600201"/>
          <a:ext cx="8229600" cy="413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83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1324-A7FE-491F-B61C-F1B4FAAF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"/>
                <a:cs typeface="Calibri"/>
              </a:rPr>
              <a:t>Challenge Timeline </a:t>
            </a: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CCA4F89F-865A-40AA-957B-61432E000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400873"/>
              </p:ext>
            </p:extLst>
          </p:nvPr>
        </p:nvGraphicFramePr>
        <p:xfrm>
          <a:off x="457200" y="1600200"/>
          <a:ext cx="8229600" cy="413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D129D5-EC8E-4EC0-AE26-AA82AAC85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2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455F5-F091-4B5C-96C0-DF7D11B3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rebuchet MS"/>
              </a:rPr>
              <a:t>Mentor </a:t>
            </a:r>
            <a:r>
              <a:rPr lang="en-US">
                <a:latin typeface="Calibri"/>
                <a:cs typeface="Calibri"/>
              </a:rPr>
              <a:t>Responsibilities</a:t>
            </a:r>
            <a:r>
              <a:rPr lang="en-US">
                <a:latin typeface="Trebuchet MS"/>
              </a:rPr>
              <a:t> </a:t>
            </a:r>
            <a:endParaRPr lang="en-GB">
              <a:latin typeface="Trebuchet MS" panose="020B0603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B32638B-B1A2-C741-952D-53E64586B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676410"/>
              </p:ext>
            </p:extLst>
          </p:nvPr>
        </p:nvGraphicFramePr>
        <p:xfrm>
          <a:off x="457200" y="1650814"/>
          <a:ext cx="8229600" cy="413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65E40-D1B0-4C0A-AA78-6631131DDC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751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455F5-F091-4B5C-96C0-DF7D11B3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alibri"/>
                <a:cs typeface="Calibri"/>
              </a:rPr>
              <a:t>School Resources</a:t>
            </a:r>
            <a:r>
              <a:rPr lang="en-US">
                <a:latin typeface="Trebuchet MS"/>
              </a:rPr>
              <a:t>  </a:t>
            </a:r>
            <a:endParaRPr lang="en-GB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8D57-EC2A-40D6-9A92-F48F38EB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475"/>
            <a:ext cx="8229600" cy="4131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7150" indent="0">
              <a:lnSpc>
                <a:spcPct val="107000"/>
              </a:lnSpc>
              <a:buNone/>
            </a:pPr>
            <a:r>
              <a:rPr lang="en-GB" sz="2400" b="1">
                <a:solidFill>
                  <a:srgbClr val="EF3E42"/>
                </a:solidFill>
                <a:latin typeface="Trebuchet MS"/>
              </a:rPr>
              <a:t>Suggest resources include:</a:t>
            </a:r>
            <a:endParaRPr lang="en-US" sz="2400">
              <a:latin typeface="Trebuchet MS"/>
            </a:endParaRPr>
          </a:p>
          <a:p>
            <a:pPr>
              <a:lnSpc>
                <a:spcPct val="107000"/>
              </a:lnSpc>
            </a:pPr>
            <a:r>
              <a:rPr lang="en-GB" sz="2400">
                <a:latin typeface="Trebuchet MS"/>
              </a:rPr>
              <a:t>Basic electronic components and sensor modules</a:t>
            </a:r>
          </a:p>
          <a:p>
            <a:pPr>
              <a:lnSpc>
                <a:spcPct val="107000"/>
              </a:lnSpc>
            </a:pPr>
            <a:r>
              <a:rPr lang="en-GB" sz="2400">
                <a:latin typeface="Trebuchet MS"/>
              </a:rPr>
              <a:t>Breadboard and “DuPont” wires</a:t>
            </a:r>
          </a:p>
          <a:p>
            <a:pPr>
              <a:lnSpc>
                <a:spcPct val="107000"/>
              </a:lnSpc>
            </a:pPr>
            <a:r>
              <a:rPr lang="en-GB" sz="2400">
                <a:latin typeface="Trebuchet MS"/>
              </a:rPr>
              <a:t>Power supplies</a:t>
            </a:r>
          </a:p>
          <a:p>
            <a:pPr>
              <a:lnSpc>
                <a:spcPct val="107000"/>
              </a:lnSpc>
            </a:pPr>
            <a:r>
              <a:rPr lang="en-GB" sz="2400" err="1">
                <a:latin typeface="Trebuchet MS"/>
              </a:rPr>
              <a:t>Multimeters</a:t>
            </a:r>
            <a:endParaRPr lang="en-GB" sz="2400">
              <a:latin typeface="Trebuchet MS"/>
            </a:endParaRPr>
          </a:p>
          <a:p>
            <a:pPr>
              <a:lnSpc>
                <a:spcPct val="107000"/>
              </a:lnSpc>
            </a:pPr>
            <a:r>
              <a:rPr lang="en-GB" sz="2400">
                <a:latin typeface="Trebuchet MS"/>
              </a:rPr>
              <a:t>Arduino-style microcontroller boards</a:t>
            </a:r>
          </a:p>
          <a:p>
            <a:endParaRPr lang="en-GB" sz="2400">
              <a:latin typeface="Trebuchet M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65E40-D1B0-4C0A-AA78-6631131DDC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14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B39429-C482-A046-9598-6DCDEEA2B0D6}"/>
              </a:ext>
            </a:extLst>
          </p:cNvPr>
          <p:cNvSpPr txBox="1">
            <a:spLocks/>
          </p:cNvSpPr>
          <p:nvPr/>
        </p:nvSpPr>
        <p:spPr>
          <a:xfrm>
            <a:off x="457200" y="1615690"/>
            <a:ext cx="8229600" cy="9747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107000"/>
              </a:lnSpc>
              <a:buNone/>
            </a:pPr>
            <a:r>
              <a:rPr lang="en-GB" sz="2400">
                <a:latin typeface="Trebuchet MS"/>
              </a:rPr>
              <a:t>Schools to provide computers and DT resources in support of the teams</a:t>
            </a:r>
          </a:p>
        </p:txBody>
      </p:sp>
    </p:spTree>
    <p:extLst>
      <p:ext uri="{BB962C8B-B14F-4D97-AF65-F5344CB8AC3E}">
        <p14:creationId xmlns:p14="http://schemas.microsoft.com/office/powerpoint/2010/main" val="403515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455F5-F091-4B5C-96C0-DF7D11B3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"/>
                <a:cs typeface="Calibri"/>
              </a:rPr>
              <a:t>Competition Resources</a:t>
            </a:r>
            <a:r>
              <a:rPr lang="en-GB">
                <a:latin typeface="Trebuchet MS"/>
              </a:rPr>
              <a:t> </a:t>
            </a:r>
            <a:endParaRPr lang="en-GB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8D57-EC2A-40D6-9A92-F48F38EB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10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Jersey Post will pay for resources up to £100 per team after the initial design are complete and a bill of materials is presented </a:t>
            </a:r>
            <a:endParaRPr lang="en-US" sz="2400">
              <a:latin typeface="Trebuchet MS"/>
            </a:endParaRP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The Challenge has been designed not to require costly components and equipment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Teams may which to use other resources you have such as 3D printers, laser cutters and the resources of your D&amp;T department for the final production steps</a:t>
            </a:r>
          </a:p>
          <a:p>
            <a:pPr marL="0" indent="0">
              <a:buNone/>
            </a:pPr>
            <a:endParaRPr lang="en-GB" sz="2400">
              <a:latin typeface="Trebuchet M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65E40-D1B0-4C0A-AA78-6631131DDC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25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FCCF-4416-43E1-8F37-B7BBA0A7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"/>
                <a:cs typeface="Calibri"/>
              </a:rPr>
              <a:t>Competition Logistics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2EE3-2C4E-4FE6-A12C-4F01B542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Day-to-day communication via DJ Academy Online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Documentation via DJ Academy Online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Online expert-lead training sessions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Presentation and meetings via web conference</a:t>
            </a:r>
            <a:endParaRPr lang="en-GB"/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>
                <a:latin typeface="Trebuchet MS"/>
              </a:rPr>
              <a:t>Access to development resources, if COVID-19 permits:</a:t>
            </a:r>
          </a:p>
          <a:p>
            <a:pPr lvl="1">
              <a:lnSpc>
                <a:spcPct val="107000"/>
              </a:lnSpc>
            </a:pPr>
            <a:r>
              <a:rPr lang="en-GB" sz="2400">
                <a:latin typeface="Trebuchet MS"/>
              </a:rPr>
              <a:t>Digital Jersey Xchange (DJX)</a:t>
            </a:r>
          </a:p>
          <a:p>
            <a:pPr lvl="1">
              <a:lnSpc>
                <a:spcPct val="107000"/>
              </a:lnSpc>
            </a:pPr>
            <a:r>
              <a:rPr lang="en-GB" sz="2400">
                <a:latin typeface="Trebuchet MS"/>
              </a:rPr>
              <a:t>Jersey Post test </a:t>
            </a:r>
            <a:r>
              <a:rPr lang="en-GB" sz="2400" err="1">
                <a:latin typeface="Trebuchet MS"/>
              </a:rPr>
              <a:t>postbox</a:t>
            </a:r>
            <a:r>
              <a:rPr lang="en-GB" sz="2400">
                <a:latin typeface="Trebuchet MS"/>
              </a:rPr>
              <a:t> access</a:t>
            </a:r>
          </a:p>
          <a:p>
            <a:pPr lvl="1">
              <a:lnSpc>
                <a:spcPct val="107000"/>
              </a:lnSpc>
            </a:pPr>
            <a:r>
              <a:rPr lang="en-GB" sz="2400">
                <a:latin typeface="Trebuchet MS"/>
              </a:rPr>
              <a:t>Barclays Eagle Lab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GB" sz="2400">
              <a:latin typeface="Trebuchet MS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</a:pPr>
            <a:endParaRPr lang="en-GB" sz="2400">
              <a:latin typeface="Trebuchet MS"/>
            </a:endParaRPr>
          </a:p>
          <a:p>
            <a:endParaRPr lang="en-GB" sz="2400">
              <a:latin typeface="Trebuchet M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93DE0-A43A-4F3D-BF34-4AD4FF2DC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25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4597-EB27-4F0D-9E09-E572F927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alibri"/>
                <a:cs typeface="Calibri"/>
              </a:rPr>
              <a:t>Next Steps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1F645B-790F-F043-9E82-1BB2F9537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629148"/>
              </p:ext>
            </p:extLst>
          </p:nvPr>
        </p:nvGraphicFramePr>
        <p:xfrm>
          <a:off x="457200" y="1600201"/>
          <a:ext cx="8229600" cy="413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6FD8A-1C97-4BF7-BECC-1DF45DD533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9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32C4-5F96-4BB6-BB7C-6ECEF9D01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"/>
                <a:cs typeface="Calibri"/>
              </a:rPr>
              <a:t>Getting Started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C0C5DE-73D3-A944-AF90-9BEF63101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928540"/>
              </p:ext>
            </p:extLst>
          </p:nvPr>
        </p:nvGraphicFramePr>
        <p:xfrm>
          <a:off x="457200" y="1600201"/>
          <a:ext cx="8229600" cy="413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D3482-0EC8-448D-9362-5F54D379C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02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ld, cluttered&#10;&#10;Description automatically generated">
            <a:extLst>
              <a:ext uri="{FF2B5EF4-FFF2-40B4-BE49-F238E27FC236}">
                <a16:creationId xmlns:a16="http://schemas.microsoft.com/office/drawing/2014/main" id="{54B00A65-046A-4273-9337-6A8AFDAC9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68373"/>
            <a:ext cx="9144000" cy="64145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CE26C2-C25C-4F8C-850A-B79840E03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0339"/>
            <a:ext cx="8229600" cy="884562"/>
          </a:xfrm>
        </p:spPr>
        <p:txBody>
          <a:bodyPr>
            <a:noAutofit/>
          </a:bodyPr>
          <a:lstStyle/>
          <a:p>
            <a:r>
              <a:rPr lang="en-GB" sz="5400">
                <a:latin typeface="Calibri" panose="020F0502020204030204" pitchFamily="34" charset="0"/>
                <a:cs typeface="Calibri" panose="020F0502020204030204" pitchFamily="34" charset="0"/>
              </a:rPr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4A76C-6720-49F7-B87A-C98AEDCF9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4148"/>
            <a:ext cx="8229600" cy="11617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6600">
                <a:solidFill>
                  <a:schemeClr val="bg1"/>
                </a:solidFill>
                <a:latin typeface="Calibri"/>
                <a:cs typeface="Calibri"/>
              </a:rPr>
              <a:t>Over to you!</a:t>
            </a:r>
            <a:endParaRPr lang="en-GB" sz="24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D1EE0-5292-468B-B91B-DDC6960C7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19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9C94E-BB45-48A2-982F-D1606833E786}"/>
              </a:ext>
            </a:extLst>
          </p:cNvPr>
          <p:cNvSpPr txBox="1"/>
          <p:nvPr/>
        </p:nvSpPr>
        <p:spPr>
          <a:xfrm>
            <a:off x="846916" y="4035507"/>
            <a:ext cx="744173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>
                <a:solidFill>
                  <a:srgbClr val="568BFC"/>
                </a:solidFill>
                <a:ea typeface="+mn-lt"/>
                <a:cs typeface="+mn-lt"/>
              </a:rPr>
              <a:t>https://bit.ly/39yiy5Y</a:t>
            </a:r>
            <a:endParaRPr lang="en-US" sz="5400">
              <a:solidFill>
                <a:srgbClr val="568BFC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31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0814-0C88-4045-9C80-8FED2B04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/>
                <a:cs typeface="Calibri"/>
              </a:rPr>
              <a:t>Introductions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FD26D-3E08-48D4-B99E-DA787BC46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GB">
                <a:latin typeface="Trebuchet MS" panose="020B0603020202020204" pitchFamily="34" charset="0"/>
              </a:rPr>
              <a:t>Jersey Post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D5A13-64F7-4045-8DED-AABE365381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>
                <a:solidFill>
                  <a:srgbClr val="FF0000"/>
                </a:solidFill>
                <a:latin typeface="Trebuchet MS" panose="020B0603020202020204" pitchFamily="34" charset="0"/>
              </a:rPr>
              <a:t>Graham Single </a:t>
            </a:r>
            <a:br>
              <a:rPr lang="en-GB">
                <a:latin typeface="Trebuchet MS" panose="020B0603020202020204" pitchFamily="34" charset="0"/>
              </a:rPr>
            </a:br>
            <a:r>
              <a:rPr lang="en-GB">
                <a:latin typeface="Trebuchet MS" panose="020B0603020202020204" pitchFamily="34" charset="0"/>
              </a:rPr>
              <a:t>Head of ICT</a:t>
            </a:r>
          </a:p>
          <a:p>
            <a:pPr marL="0" indent="0">
              <a:buNone/>
            </a:pPr>
            <a:r>
              <a:rPr lang="en-GB">
                <a:latin typeface="Trebuchet MS" panose="020B06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b="1">
                <a:solidFill>
                  <a:srgbClr val="FF0000"/>
                </a:solidFill>
                <a:latin typeface="Trebuchet MS" panose="020B0603020202020204" pitchFamily="34" charset="0"/>
              </a:rPr>
              <a:t>Robin Longley </a:t>
            </a:r>
            <a:br>
              <a:rPr lang="en-GB">
                <a:latin typeface="Trebuchet MS" panose="020B0603020202020204" pitchFamily="34" charset="0"/>
              </a:rPr>
            </a:br>
            <a:r>
              <a:rPr lang="en-GB">
                <a:latin typeface="Trebuchet MS" panose="020B0603020202020204" pitchFamily="34" charset="0"/>
              </a:rPr>
              <a:t>Operational Support </a:t>
            </a:r>
            <a:br>
              <a:rPr lang="en-GB">
                <a:latin typeface="Trebuchet MS" panose="020B0603020202020204" pitchFamily="34" charset="0"/>
              </a:rPr>
            </a:br>
            <a:r>
              <a:rPr lang="en-GB">
                <a:latin typeface="Trebuchet MS" panose="020B0603020202020204" pitchFamily="34" charset="0"/>
              </a:rPr>
              <a:t>Specialist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B086A-CDB0-445A-B20E-C111767AF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>
                <a:latin typeface="Trebuchet MS" panose="020B0603020202020204" pitchFamily="34" charset="0"/>
              </a:rPr>
              <a:t>Education</a:t>
            </a:r>
            <a:r>
              <a:rPr lang="en-GB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253BE-3BBE-478B-A801-05B8677FA5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>
                <a:solidFill>
                  <a:srgbClr val="FF0000"/>
                </a:solidFill>
                <a:latin typeface="Trebuchet MS" panose="020B0603020202020204" pitchFamily="34" charset="0"/>
              </a:rPr>
              <a:t>Jose Galan</a:t>
            </a:r>
            <a:br>
              <a:rPr lang="en-GB" b="1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>
                <a:latin typeface="Trebuchet MS" panose="020B0603020202020204" pitchFamily="34" charset="0"/>
              </a:rPr>
              <a:t>Head of IT</a:t>
            </a:r>
          </a:p>
          <a:p>
            <a:pPr marL="0" indent="0">
              <a:buNone/>
            </a:pPr>
            <a:r>
              <a:rPr lang="en-GB">
                <a:latin typeface="Trebuchet MS" panose="020B0603020202020204" pitchFamily="34" charset="0"/>
              </a:rPr>
              <a:t>Les Quennevais School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F0431-DB9D-4614-814D-4D5A73D736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dirty="0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4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0814-0C88-4045-9C80-8FED2B04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/>
                <a:cs typeface="Calibri"/>
              </a:rPr>
              <a:t>Introductions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FD26D-3E08-48D4-B99E-DA787BC462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Trebuchet MS" panose="020B0603020202020204" pitchFamily="34" charset="0"/>
              </a:rPr>
              <a:t>Digital Jersey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D5A13-64F7-4045-8DED-AABE36538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7615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>
                <a:solidFill>
                  <a:srgbClr val="FF0000"/>
                </a:solidFill>
                <a:latin typeface="Trebuchet MS" panose="020B0603020202020204" pitchFamily="34" charset="0"/>
              </a:rPr>
              <a:t>Rory Steel</a:t>
            </a:r>
          </a:p>
          <a:p>
            <a:pPr marL="0" indent="0">
              <a:buNone/>
            </a:pPr>
            <a:r>
              <a:rPr lang="en-GB" sz="2600">
                <a:latin typeface="Trebuchet MS" panose="020B0603020202020204" pitchFamily="34" charset="0"/>
              </a:rPr>
              <a:t>Head of Academy</a:t>
            </a:r>
          </a:p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B086A-CDB0-445A-B20E-C111767AF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>
                <a:latin typeface="Trebuchet MS" panose="020B0603020202020204" pitchFamily="34" charset="0"/>
              </a:rPr>
              <a:t>Skills Jersey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253BE-3BBE-478B-A801-05B8677FA5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>
                <a:solidFill>
                  <a:srgbClr val="FF0000"/>
                </a:solidFill>
                <a:latin typeface="Trebuchet MS" panose="020B0603020202020204" pitchFamily="34" charset="0"/>
              </a:rPr>
              <a:t>Dave Roworth</a:t>
            </a:r>
          </a:p>
          <a:p>
            <a:pPr marL="0" indent="0">
              <a:buNone/>
            </a:pPr>
            <a:r>
              <a:rPr lang="en-GB" sz="2600" b="0" i="0">
                <a:effectLst/>
                <a:latin typeface="Trebuchet MS" panose="020B0603020202020204" pitchFamily="34" charset="0"/>
              </a:rPr>
              <a:t>Director of Digital, Technical and Vocational skills</a:t>
            </a:r>
          </a:p>
          <a:p>
            <a:pPr marL="0" indent="0">
              <a:buNone/>
            </a:pPr>
            <a:r>
              <a:rPr lang="en-GB" b="1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F0431-DB9D-4614-814D-4D5A73D736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3</a:t>
            </a:fld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939F4D4-0A95-4E7A-9CA9-3BCA7FA36E85}"/>
              </a:ext>
            </a:extLst>
          </p:cNvPr>
          <p:cNvSpPr txBox="1">
            <a:spLocks/>
          </p:cNvSpPr>
          <p:nvPr/>
        </p:nvSpPr>
        <p:spPr>
          <a:xfrm>
            <a:off x="457200" y="344457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latin typeface="Trebuchet MS" panose="020B0603020202020204" pitchFamily="34" charset="0"/>
              </a:rPr>
              <a:t>Barclays Eagle Lab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DA07971-23F3-44EC-A2DF-057C05A4CEDB}"/>
              </a:ext>
            </a:extLst>
          </p:cNvPr>
          <p:cNvSpPr txBox="1">
            <a:spLocks/>
          </p:cNvSpPr>
          <p:nvPr/>
        </p:nvSpPr>
        <p:spPr>
          <a:xfrm>
            <a:off x="457200" y="4084334"/>
            <a:ext cx="4040188" cy="761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>
                <a:solidFill>
                  <a:srgbClr val="FF0000"/>
                </a:solidFill>
                <a:latin typeface="Trebuchet MS" panose="020B0603020202020204" pitchFamily="34" charset="0"/>
              </a:rPr>
              <a:t>Nicolle </a:t>
            </a:r>
            <a:r>
              <a:rPr lang="en-GB" b="1" err="1">
                <a:solidFill>
                  <a:srgbClr val="FF0000"/>
                </a:solidFill>
                <a:latin typeface="Trebuchet MS" panose="020B0603020202020204" pitchFamily="34" charset="0"/>
              </a:rPr>
              <a:t>Maltwood</a:t>
            </a:r>
            <a:endParaRPr lang="en-GB" b="1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>
                <a:latin typeface="Trebuchet MS" panose="020B0603020202020204" pitchFamily="34" charset="0"/>
              </a:rPr>
              <a:t>Ecosystem Manager</a:t>
            </a:r>
          </a:p>
        </p:txBody>
      </p:sp>
    </p:spTree>
    <p:extLst>
      <p:ext uri="{BB962C8B-B14F-4D97-AF65-F5344CB8AC3E}">
        <p14:creationId xmlns:p14="http://schemas.microsoft.com/office/powerpoint/2010/main" val="46705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ld, cluttered&#10;&#10;Description automatically generated">
            <a:extLst>
              <a:ext uri="{FF2B5EF4-FFF2-40B4-BE49-F238E27FC236}">
                <a16:creationId xmlns:a16="http://schemas.microsoft.com/office/drawing/2014/main" id="{771E0FBB-F77A-4048-9DBD-A509C3D1F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68373"/>
            <a:ext cx="9144000" cy="64145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30BDB-3D36-47AB-B1A7-B82E106C9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4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ED8320C-4370-DC4D-9348-B2A3F03A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17" y="2490619"/>
            <a:ext cx="8229600" cy="8845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352459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ld, cluttered&#10;&#10;Description automatically generated">
            <a:extLst>
              <a:ext uri="{FF2B5EF4-FFF2-40B4-BE49-F238E27FC236}">
                <a16:creationId xmlns:a16="http://schemas.microsoft.com/office/drawing/2014/main" id="{771E0FBB-F77A-4048-9DBD-A509C3D1F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68373"/>
            <a:ext cx="9144000" cy="64145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B8474-F3D2-41E2-8635-25AF04EC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445" y="880687"/>
            <a:ext cx="6763109" cy="48073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br>
              <a:rPr lang="en-GB" sz="2400" b="1">
                <a:latin typeface="Trebuchet MS" panose="020B0603020202020204" pitchFamily="34" charset="0"/>
              </a:rPr>
            </a:br>
            <a:r>
              <a:rPr lang="en-GB" sz="240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We are looking for an innovative solution to a very real logistical challenge facing our organisation – to eliminate the unnecessary journeys to 120 potentially empty postboxes around the island, ultimately: </a:t>
            </a:r>
            <a:endParaRPr lang="en-GB" sz="240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30BDB-3D36-47AB-B1A7-B82E106C9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5</a:t>
            </a:fld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CBDBBCE-ADE8-904B-B443-87796E1070B0}"/>
              </a:ext>
            </a:extLst>
          </p:cNvPr>
          <p:cNvSpPr/>
          <p:nvPr/>
        </p:nvSpPr>
        <p:spPr>
          <a:xfrm>
            <a:off x="1337094" y="3359663"/>
            <a:ext cx="1708030" cy="1708030"/>
          </a:xfrm>
          <a:prstGeom prst="ellipse">
            <a:avLst/>
          </a:prstGeom>
          <a:solidFill>
            <a:srgbClr val="72C6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E37D6D-1213-CA4E-8018-FFFF8213D0A5}"/>
              </a:ext>
            </a:extLst>
          </p:cNvPr>
          <p:cNvSpPr txBox="1"/>
          <p:nvPr/>
        </p:nvSpPr>
        <p:spPr>
          <a:xfrm>
            <a:off x="1578634" y="3890513"/>
            <a:ext cx="12249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</a:rPr>
              <a:t>SAVING TIME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185EE08-9205-D54C-8074-A97DB65F20FD}"/>
              </a:ext>
            </a:extLst>
          </p:cNvPr>
          <p:cNvSpPr/>
          <p:nvPr/>
        </p:nvSpPr>
        <p:spPr>
          <a:xfrm>
            <a:off x="3795622" y="3359663"/>
            <a:ext cx="1708030" cy="1708030"/>
          </a:xfrm>
          <a:prstGeom prst="ellipse">
            <a:avLst/>
          </a:prstGeom>
          <a:solidFill>
            <a:srgbClr val="72C6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E631C1-161B-004B-8043-0CFAC9215933}"/>
              </a:ext>
            </a:extLst>
          </p:cNvPr>
          <p:cNvSpPr txBox="1"/>
          <p:nvPr/>
        </p:nvSpPr>
        <p:spPr>
          <a:xfrm>
            <a:off x="3985403" y="3890513"/>
            <a:ext cx="132846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</a:rPr>
              <a:t>SAVING </a:t>
            </a:r>
          </a:p>
          <a:p>
            <a:pPr algn="ctr"/>
            <a:r>
              <a:rPr lang="en-GB" b="1">
                <a:solidFill>
                  <a:schemeClr val="bg1"/>
                </a:solidFill>
              </a:rPr>
              <a:t>RESOURCES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F51CD03-DD50-0F4E-965C-F5021D94860A}"/>
              </a:ext>
            </a:extLst>
          </p:cNvPr>
          <p:cNvSpPr/>
          <p:nvPr/>
        </p:nvSpPr>
        <p:spPr>
          <a:xfrm>
            <a:off x="6469811" y="3359663"/>
            <a:ext cx="1708030" cy="1708030"/>
          </a:xfrm>
          <a:prstGeom prst="ellipse">
            <a:avLst/>
          </a:prstGeom>
          <a:solidFill>
            <a:srgbClr val="72C6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5EAECD-332B-8647-B7AE-CF14DBF6AFC4}"/>
              </a:ext>
            </a:extLst>
          </p:cNvPr>
          <p:cNvSpPr txBox="1"/>
          <p:nvPr/>
        </p:nvSpPr>
        <p:spPr>
          <a:xfrm>
            <a:off x="6564700" y="3752013"/>
            <a:ext cx="1509624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</a:rPr>
              <a:t>MINIMISING </a:t>
            </a:r>
          </a:p>
          <a:p>
            <a:pPr algn="ctr"/>
            <a:r>
              <a:rPr lang="en-GB" b="1">
                <a:solidFill>
                  <a:schemeClr val="bg1"/>
                </a:solidFill>
              </a:rPr>
              <a:t>OUR CARBON FOOT PRINT</a:t>
            </a: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9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ld, cluttered&#10;&#10;Description automatically generated">
            <a:extLst>
              <a:ext uri="{FF2B5EF4-FFF2-40B4-BE49-F238E27FC236}">
                <a16:creationId xmlns:a16="http://schemas.microsoft.com/office/drawing/2014/main" id="{771E0FBB-F77A-4048-9DBD-A509C3D1F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68373"/>
            <a:ext cx="9144000" cy="64145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30BDB-3D36-47AB-B1A7-B82E106C9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6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ED8320C-4370-DC4D-9348-B2A3F03A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8442"/>
            <a:ext cx="8229600" cy="8845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Challenge </a:t>
            </a:r>
          </a:p>
        </p:txBody>
      </p:sp>
    </p:spTree>
    <p:extLst>
      <p:ext uri="{BB962C8B-B14F-4D97-AF65-F5344CB8AC3E}">
        <p14:creationId xmlns:p14="http://schemas.microsoft.com/office/powerpoint/2010/main" val="273681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ld, cluttered&#10;&#10;Description automatically generated">
            <a:extLst>
              <a:ext uri="{FF2B5EF4-FFF2-40B4-BE49-F238E27FC236}">
                <a16:creationId xmlns:a16="http://schemas.microsoft.com/office/drawing/2014/main" id="{771E0FBB-F77A-4048-9DBD-A509C3D1F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68373"/>
            <a:ext cx="9144000" cy="64145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30BDB-3D36-47AB-B1A7-B82E106C9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7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B80FEC-D3FF-4963-9A3D-2AEA3938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41" y="832020"/>
            <a:ext cx="8229600" cy="44221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GB" sz="1600">
              <a:latin typeface="Trebuchet MS" panose="020B0603020202020204" pitchFamily="34" charset="0"/>
              <a:cs typeface="Calibri"/>
            </a:endParaRPr>
          </a:p>
          <a:p>
            <a:pPr marL="0" indent="0" algn="ctr">
              <a:buNone/>
            </a:pPr>
            <a:endParaRPr lang="en-GB" sz="2400" b="1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sz="2400">
                <a:solidFill>
                  <a:schemeClr val="bg1"/>
                </a:solidFill>
                <a:latin typeface="Trebuchet MS"/>
                <a:cs typeface="Calibri"/>
              </a:rPr>
              <a:t>This challenge is for Key Stage 4 students to use IoT technology to create a solution that allow us to identify empty </a:t>
            </a:r>
            <a:r>
              <a:rPr lang="en-GB" sz="2400" err="1">
                <a:solidFill>
                  <a:schemeClr val="bg1"/>
                </a:solidFill>
                <a:latin typeface="Trebuchet MS"/>
                <a:cs typeface="Calibri"/>
              </a:rPr>
              <a:t>postboxes</a:t>
            </a:r>
            <a:r>
              <a:rPr lang="en-GB" sz="2400">
                <a:solidFill>
                  <a:schemeClr val="bg1"/>
                </a:solidFill>
                <a:latin typeface="Trebuchet MS"/>
                <a:cs typeface="Calibri"/>
              </a:rPr>
              <a:t>, avoiding visiting them unnecessarily. </a:t>
            </a:r>
            <a:endParaRPr lang="en-GB" sz="2400">
              <a:solidFill>
                <a:schemeClr val="bg1"/>
              </a:solidFill>
              <a:latin typeface="Trebuchet MS" panose="020B0603020202020204" pitchFamily="34" charset="0"/>
              <a:cs typeface="Calibri"/>
            </a:endParaRPr>
          </a:p>
          <a:p>
            <a:pPr marL="0" indent="0" algn="ctr">
              <a:buNone/>
            </a:pPr>
            <a:endParaRPr lang="en-GB" sz="2400">
              <a:solidFill>
                <a:schemeClr val="bg1"/>
              </a:solidFill>
              <a:latin typeface="Trebuchet MS" panose="020B0603020202020204" pitchFamily="34" charset="0"/>
              <a:cs typeface="Calibri"/>
            </a:endParaRPr>
          </a:p>
          <a:p>
            <a:pPr marL="0" indent="0" algn="ctr">
              <a:buNone/>
            </a:pPr>
            <a:r>
              <a:rPr lang="en-GB" sz="2400">
                <a:solidFill>
                  <a:schemeClr val="bg1"/>
                </a:solidFill>
                <a:latin typeface="Trebuchet MS"/>
                <a:cs typeface="Calibri"/>
              </a:rPr>
              <a:t>This will suit students with ambitions and interest in technical and digital solutions, and we hope to unearth some hidden talents from your schools.</a:t>
            </a:r>
            <a:endParaRPr lang="en-GB" sz="2400">
              <a:solidFill>
                <a:schemeClr val="bg1"/>
              </a:solidFill>
              <a:latin typeface="Trebuchet MS"/>
            </a:endParaRPr>
          </a:p>
          <a:p>
            <a:pPr marL="0" indent="0">
              <a:buNone/>
            </a:pPr>
            <a:endParaRPr lang="en-GB" sz="1400">
              <a:solidFill>
                <a:schemeClr val="bg1"/>
              </a:solidFill>
              <a:cs typeface="Calibri"/>
            </a:endParaRPr>
          </a:p>
          <a:p>
            <a:endParaRPr lang="en-GB" sz="1100">
              <a:solidFill>
                <a:schemeClr val="bg1"/>
              </a:solidFill>
            </a:endParaRPr>
          </a:p>
          <a:p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22377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BB7E1-85E3-4C9A-A973-D612E153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"/>
                <a:cs typeface="Calibri"/>
              </a:rPr>
              <a:t>Key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7C56-8566-4299-9059-D1E405F5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10" y="1860055"/>
            <a:ext cx="8229600" cy="4131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>
                <a:latin typeface="Trebuchet MS"/>
              </a:rPr>
              <a:t>Promote Operational Technology career paths</a:t>
            </a:r>
          </a:p>
          <a:p>
            <a:r>
              <a:rPr lang="en-GB" sz="2400">
                <a:latin typeface="Trebuchet MS"/>
              </a:rPr>
              <a:t>Raise IoT awareness and develop skills</a:t>
            </a:r>
            <a:endParaRPr lang="en-GB" sz="2400">
              <a:latin typeface="Trebuchet MS" panose="020B0603020202020204" pitchFamily="34" charset="0"/>
            </a:endParaRPr>
          </a:p>
          <a:p>
            <a:r>
              <a:rPr lang="en-GB" sz="2400">
                <a:latin typeface="Trebuchet MS"/>
              </a:rPr>
              <a:t>Promote local businesses as career choices in the technology sector</a:t>
            </a:r>
          </a:p>
          <a:p>
            <a:r>
              <a:rPr lang="en-GB" sz="2400">
                <a:latin typeface="Trebuchet MS"/>
              </a:rPr>
              <a:t>Teach technology design workflow in commercial contexts</a:t>
            </a:r>
          </a:p>
          <a:p>
            <a:r>
              <a:rPr lang="en-GB" sz="2400">
                <a:latin typeface="Trebuchet MS" panose="020B0603020202020204" pitchFamily="34" charset="0"/>
              </a:rPr>
              <a:t>Raise the profile of Jersey Post</a:t>
            </a:r>
          </a:p>
          <a:p>
            <a:r>
              <a:rPr lang="en-GB" sz="2400">
                <a:latin typeface="Trebuchet MS" panose="020B0603020202020204" pitchFamily="34" charset="0"/>
              </a:rPr>
              <a:t>Connect students with Digital Jersey initiatives</a:t>
            </a: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0B0E5-58A0-49FB-B7D2-C6BDA580C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35DEE-078F-44F0-9ACB-9C2D209C41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85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82B3-D5BF-40A6-98A1-CB33647C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0198"/>
            <a:ext cx="8229600" cy="8845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Student Benefits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7D1F7-812D-406F-AE32-F2A0F132E2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3235DEE-078F-44F0-9ACB-9C2D209C4184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2C4BADD-AEEC-41B6-B37E-70339D2A9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443505"/>
              </p:ext>
            </p:extLst>
          </p:nvPr>
        </p:nvGraphicFramePr>
        <p:xfrm>
          <a:off x="457200" y="1600201"/>
          <a:ext cx="8229600" cy="413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339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15D61F3F3AB42B75BA9C107D16C46" ma:contentTypeVersion="0" ma:contentTypeDescription="Create a new document." ma:contentTypeScope="" ma:versionID="934b9c2817d9098f56eeb1ba432b372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CB9C0-F1EB-4FB2-ADCB-1A56D0DCEE26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C74A08-831A-4414-9D46-DCB8E8994E15}">
  <ds:schemaRefs>
    <ds:schemaRef ds:uri="http://purl.org/dc/elements/1.1/"/>
    <ds:schemaRef ds:uri="http://purl.org/dc/terms/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ternal/2005/internalDocumentation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0E7F261-4D39-4574-909E-0240F0B3F7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1083</Words>
  <Application>Microsoft Macintosh PowerPoint</Application>
  <PresentationFormat>On-screen Show (4:3)</PresentationFormat>
  <Paragraphs>205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Trebuchet MS</vt:lpstr>
      <vt:lpstr>Office Theme</vt:lpstr>
      <vt:lpstr>PowerPoint Presentation</vt:lpstr>
      <vt:lpstr>Introductions </vt:lpstr>
      <vt:lpstr>Introductions </vt:lpstr>
      <vt:lpstr>The Problem</vt:lpstr>
      <vt:lpstr>PowerPoint Presentation</vt:lpstr>
      <vt:lpstr>The Challenge </vt:lpstr>
      <vt:lpstr>PowerPoint Presentation</vt:lpstr>
      <vt:lpstr>Key aims</vt:lpstr>
      <vt:lpstr>Student Benefits </vt:lpstr>
      <vt:lpstr>Student Rewards </vt:lpstr>
      <vt:lpstr>Challenge Details </vt:lpstr>
      <vt:lpstr>Challenge Timeline </vt:lpstr>
      <vt:lpstr>Mentor Responsibilities </vt:lpstr>
      <vt:lpstr>School Resources  </vt:lpstr>
      <vt:lpstr>Competition Resources </vt:lpstr>
      <vt:lpstr>Competition Logistics</vt:lpstr>
      <vt:lpstr>Next Steps</vt:lpstr>
      <vt:lpstr>Getting Started</vt:lpstr>
      <vt:lpstr>Questions? </vt:lpstr>
    </vt:vector>
  </TitlesOfParts>
  <Company>The Potting Shed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Langford</dc:creator>
  <cp:lastModifiedBy>Rory Steel</cp:lastModifiedBy>
  <cp:revision>2</cp:revision>
  <cp:lastPrinted>2019-08-29T09:56:05Z</cp:lastPrinted>
  <dcterms:created xsi:type="dcterms:W3CDTF">2013-11-13T15:21:24Z</dcterms:created>
  <dcterms:modified xsi:type="dcterms:W3CDTF">2021-02-09T13:36:11Z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0x01010024515D61F3F3AB42B75BA9C107D16C46</vt:lpwstr>
  </property>
</Properties>
</file>